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6858000" cx="9144000"/>
  <p:notesSz cx="7086600" cy="9429750"/>
  <p:embeddedFontLst>
    <p:embeddedFont>
      <p:font typeface="Raleway"/>
      <p:regular r:id="rId47"/>
      <p:bold r:id="rId48"/>
      <p:italic r:id="rId49"/>
      <p:boldItalic r:id="rId50"/>
    </p:embeddedFont>
    <p:embeddedFont>
      <p:font typeface="Roboto"/>
      <p:regular r:id="rId51"/>
      <p:bold r:id="rId52"/>
      <p:italic r:id="rId53"/>
      <p:boldItalic r:id="rId54"/>
    </p:embeddedFont>
    <p:embeddedFont>
      <p:font typeface="Poppins"/>
      <p:regular r:id="rId55"/>
      <p:bold r:id="rId56"/>
      <p:italic r:id="rId57"/>
      <p:boldItalic r:id="rId58"/>
    </p:embeddedFont>
    <p:embeddedFont>
      <p:font typeface="PT Sans Narrow"/>
      <p:regular r:id="rId59"/>
      <p:bold r:id="rId60"/>
    </p:embeddedFont>
    <p:embeddedFont>
      <p:font typeface="Lato"/>
      <p:regular r:id="rId61"/>
      <p:bold r:id="rId62"/>
      <p:italic r:id="rId63"/>
      <p:boldItalic r:id="rId64"/>
    </p:embeddedFont>
    <p:embeddedFont>
      <p:font typeface="Corbel"/>
      <p:regular r:id="rId65"/>
      <p:bold r:id="rId66"/>
      <p:italic r:id="rId67"/>
      <p:boldItalic r:id="rId68"/>
    </p:embeddedFont>
    <p:embeddedFont>
      <p:font typeface="Book Antiqua"/>
      <p:regular r:id="rId69"/>
      <p:bold r:id="rId70"/>
      <p:italic r:id="rId71"/>
      <p:boldItalic r:id="rId72"/>
    </p:embeddedFont>
    <p:embeddedFont>
      <p:font typeface="Helvetica Neue"/>
      <p:regular r:id="rId73"/>
      <p:bold r:id="rId74"/>
      <p:italic r:id="rId75"/>
      <p:boldItalic r:id="rId76"/>
    </p:embeddedFont>
    <p:embeddedFont>
      <p:font typeface="Arial Black"/>
      <p:regular r:id="rId77"/>
    </p:embeddedFont>
    <p:embeddedFont>
      <p:font typeface="Gill Sans"/>
      <p:regular r:id="rId78"/>
      <p:bold r:id="rId79"/>
    </p:embeddedFont>
    <p:embeddedFont>
      <p:font typeface="Open Sans"/>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4" roundtripDataSignature="AMtx7mj2kY/4zV0rReE+MdWMaWHdB4TL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DFBF858-BBE9-4B89-A7F0-10BCF47944B4}">
  <a:tblStyle styleId="{FDFBF858-BBE9-4B89-A7F0-10BCF47944B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customschemas.google.com/relationships/presentationmetadata" Target="metadata"/><Relationship Id="rId83" Type="http://schemas.openxmlformats.org/officeDocument/2006/relationships/font" Target="fonts/OpenSans-boldItalic.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OpenSans-regular.fntdata"/><Relationship Id="rId82" Type="http://schemas.openxmlformats.org/officeDocument/2006/relationships/font" Target="fonts/OpenSans-italic.fntdata"/><Relationship Id="rId81" Type="http://schemas.openxmlformats.org/officeDocument/2006/relationships/font" Target="fonts/Open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HelveticaNeue-regular.fntdata"/><Relationship Id="rId72" Type="http://schemas.openxmlformats.org/officeDocument/2006/relationships/font" Target="fonts/BookAntiqua-boldItalic.fntdata"/><Relationship Id="rId31" Type="http://schemas.openxmlformats.org/officeDocument/2006/relationships/slide" Target="slides/slide24.xml"/><Relationship Id="rId75" Type="http://schemas.openxmlformats.org/officeDocument/2006/relationships/font" Target="fonts/HelveticaNeue-italic.fntdata"/><Relationship Id="rId30" Type="http://schemas.openxmlformats.org/officeDocument/2006/relationships/slide" Target="slides/slide23.xml"/><Relationship Id="rId74" Type="http://schemas.openxmlformats.org/officeDocument/2006/relationships/font" Target="fonts/HelveticaNeue-bold.fntdata"/><Relationship Id="rId33" Type="http://schemas.openxmlformats.org/officeDocument/2006/relationships/slide" Target="slides/slide26.xml"/><Relationship Id="rId77" Type="http://schemas.openxmlformats.org/officeDocument/2006/relationships/font" Target="fonts/ArialBlack-regular.fntdata"/><Relationship Id="rId32" Type="http://schemas.openxmlformats.org/officeDocument/2006/relationships/slide" Target="slides/slide25.xml"/><Relationship Id="rId76" Type="http://schemas.openxmlformats.org/officeDocument/2006/relationships/font" Target="fonts/HelveticaNeue-boldItalic.fntdata"/><Relationship Id="rId35" Type="http://schemas.openxmlformats.org/officeDocument/2006/relationships/slide" Target="slides/slide28.xml"/><Relationship Id="rId79" Type="http://schemas.openxmlformats.org/officeDocument/2006/relationships/font" Target="fonts/GillSans-bold.fntdata"/><Relationship Id="rId34" Type="http://schemas.openxmlformats.org/officeDocument/2006/relationships/slide" Target="slides/slide27.xml"/><Relationship Id="rId78" Type="http://schemas.openxmlformats.org/officeDocument/2006/relationships/font" Target="fonts/GillSans-regular.fntdata"/><Relationship Id="rId71" Type="http://schemas.openxmlformats.org/officeDocument/2006/relationships/font" Target="fonts/BookAntiqua-italic.fntdata"/><Relationship Id="rId70" Type="http://schemas.openxmlformats.org/officeDocument/2006/relationships/font" Target="fonts/BookAntiqua-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3.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5.xml"/><Relationship Id="rId66" Type="http://schemas.openxmlformats.org/officeDocument/2006/relationships/font" Target="fonts/Corbel-bold.fntdata"/><Relationship Id="rId21" Type="http://schemas.openxmlformats.org/officeDocument/2006/relationships/slide" Target="slides/slide14.xml"/><Relationship Id="rId65" Type="http://schemas.openxmlformats.org/officeDocument/2006/relationships/font" Target="fonts/Corbel-regular.fntdata"/><Relationship Id="rId24" Type="http://schemas.openxmlformats.org/officeDocument/2006/relationships/slide" Target="slides/slide17.xml"/><Relationship Id="rId68" Type="http://schemas.openxmlformats.org/officeDocument/2006/relationships/font" Target="fonts/Corbel-boldItalic.fntdata"/><Relationship Id="rId23" Type="http://schemas.openxmlformats.org/officeDocument/2006/relationships/slide" Target="slides/slide16.xml"/><Relationship Id="rId67" Type="http://schemas.openxmlformats.org/officeDocument/2006/relationships/font" Target="fonts/Corbel-italic.fntdata"/><Relationship Id="rId60" Type="http://schemas.openxmlformats.org/officeDocument/2006/relationships/font" Target="fonts/PTSansNarrow-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BookAntiqua-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regular.fntdata"/><Relationship Id="rId50" Type="http://schemas.openxmlformats.org/officeDocument/2006/relationships/font" Target="fonts/Raleway-boldItalic.fntdata"/><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4.xml"/><Relationship Id="rId55" Type="http://schemas.openxmlformats.org/officeDocument/2006/relationships/font" Target="fonts/Poppins-regular.fntdata"/><Relationship Id="rId10" Type="http://schemas.openxmlformats.org/officeDocument/2006/relationships/slide" Target="slides/slide3.xml"/><Relationship Id="rId54" Type="http://schemas.openxmlformats.org/officeDocument/2006/relationships/font" Target="fonts/Roboto-boldItalic.fntdata"/><Relationship Id="rId13" Type="http://schemas.openxmlformats.org/officeDocument/2006/relationships/slide" Target="slides/slide6.xml"/><Relationship Id="rId57" Type="http://schemas.openxmlformats.org/officeDocument/2006/relationships/font" Target="fonts/Poppins-italic.fntdata"/><Relationship Id="rId12" Type="http://schemas.openxmlformats.org/officeDocument/2006/relationships/slide" Target="slides/slide5.xml"/><Relationship Id="rId56" Type="http://schemas.openxmlformats.org/officeDocument/2006/relationships/font" Target="fonts/Poppins-bold.fntdata"/><Relationship Id="rId15" Type="http://schemas.openxmlformats.org/officeDocument/2006/relationships/slide" Target="slides/slide8.xml"/><Relationship Id="rId59" Type="http://schemas.openxmlformats.org/officeDocument/2006/relationships/font" Target="fonts/PTSansNarrow-regular.fntdata"/><Relationship Id="rId14" Type="http://schemas.openxmlformats.org/officeDocument/2006/relationships/slide" Target="slides/slide7.xml"/><Relationship Id="rId58" Type="http://schemas.openxmlformats.org/officeDocument/2006/relationships/font" Target="fonts/Poppins-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0225" cy="4714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4014788" y="0"/>
            <a:ext cx="3070225" cy="4714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1185863" y="706438"/>
            <a:ext cx="4714875" cy="35369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708025" y="4478338"/>
            <a:ext cx="5670550" cy="424497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956675"/>
            <a:ext cx="3070225" cy="47148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4014788" y="8956675"/>
            <a:ext cx="3070225" cy="4714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Qp1bpmDO6bU"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zRPdRzFrGtQ2x6pzkZA5Vyav06TzLrXF/view" TargetMode="External"/><Relationship Id="rId3" Type="http://schemas.openxmlformats.org/officeDocument/2006/relationships/hyperlink" Target="https://drive.google.com/file/d/1I91VQ3HV6Te-IVOY6DKXDPC6038p3ZUu/view?pli=1"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ventbrite.com/e/2023-clt-network-conference-sjv-tickets-694776082967"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f1733f5671_0_96: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8" name="Google Shape;198;g1f1733f5671_0_96:notes"/>
          <p:cNvSpPr txBox="1"/>
          <p:nvPr>
            <p:ph idx="1" type="body"/>
          </p:nvPr>
        </p:nvSpPr>
        <p:spPr>
          <a:xfrm>
            <a:off x="708660" y="4479131"/>
            <a:ext cx="5669400" cy="424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5ca1de0a4_0_535:notes"/>
          <p:cNvSpPr/>
          <p:nvPr>
            <p:ph idx="2" type="sldImg"/>
          </p:nvPr>
        </p:nvSpPr>
        <p:spPr>
          <a:xfrm>
            <a:off x="118110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75ca1de0a4_0_535: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spcBef>
                <a:spcPts val="0"/>
              </a:spcBef>
              <a:spcAft>
                <a:spcPts val="0"/>
              </a:spcAft>
              <a:buClr>
                <a:schemeClr val="dk1"/>
              </a:buClr>
              <a:buSzPts val="1200"/>
              <a:buFont typeface="Calibri"/>
              <a:buNone/>
            </a:pPr>
            <a:r>
              <a:t/>
            </a:r>
            <a:endParaRPr/>
          </a:p>
        </p:txBody>
      </p:sp>
      <p:sp>
        <p:nvSpPr>
          <p:cNvPr id="264" name="Google Shape;264;g275ca1de0a4_0_535:notes"/>
          <p:cNvSpPr txBox="1"/>
          <p:nvPr>
            <p:ph idx="12" type="sldNum"/>
          </p:nvPr>
        </p:nvSpPr>
        <p:spPr>
          <a:xfrm>
            <a:off x="4014100" y="8956626"/>
            <a:ext cx="3070800" cy="471600"/>
          </a:xfrm>
          <a:prstGeom prst="rect">
            <a:avLst/>
          </a:prstGeom>
          <a:noFill/>
          <a:ln>
            <a:noFill/>
          </a:ln>
        </p:spPr>
        <p:txBody>
          <a:bodyPr anchorCtr="0" anchor="ctr" bIns="94400" lIns="94400" spcFirstLastPara="1" rIns="94400" wrap="square" tIns="944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75ca1de0a4_0_543:notes"/>
          <p:cNvSpPr txBox="1"/>
          <p:nvPr>
            <p:ph idx="1" type="body"/>
          </p:nvPr>
        </p:nvSpPr>
        <p:spPr>
          <a:xfrm>
            <a:off x="708660" y="4538067"/>
            <a:ext cx="5669400" cy="3713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2" name="Google Shape;272;g275ca1de0a4_0_543:notes"/>
          <p:cNvSpPr/>
          <p:nvPr>
            <p:ph idx="2" type="sldImg"/>
          </p:nvPr>
        </p:nvSpPr>
        <p:spPr>
          <a:xfrm>
            <a:off x="1417320" y="1178719"/>
            <a:ext cx="4251900" cy="3182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5df228e32_0_0: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75df228e32_0_0:notes"/>
          <p:cNvSpPr txBox="1"/>
          <p:nvPr>
            <p:ph idx="1" type="body"/>
          </p:nvPr>
        </p:nvSpPr>
        <p:spPr>
          <a:xfrm>
            <a:off x="708025" y="4478338"/>
            <a:ext cx="5670600" cy="4245000"/>
          </a:xfrm>
          <a:prstGeom prst="rect">
            <a:avLst/>
          </a:prstGeom>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n-US" u="sng">
                <a:solidFill>
                  <a:srgbClr val="1155CC"/>
                </a:solidFill>
                <a:latin typeface="Arial"/>
                <a:ea typeface="Arial"/>
                <a:cs typeface="Arial"/>
                <a:sym typeface="Arial"/>
                <a:hlinkClick r:id="rId2">
                  <a:extLst>
                    <a:ext uri="{A12FA001-AC4F-418D-AE19-62706E023703}">
                      <ahyp:hlinkClr val="tx"/>
                    </a:ext>
                  </a:extLst>
                </a:hlinkClick>
              </a:rPr>
              <a:t>https://www.youtube.com/watch?v=Qp1bpmDO6bU</a:t>
            </a:r>
            <a:endParaRPr/>
          </a:p>
        </p:txBody>
      </p:sp>
      <p:sp>
        <p:nvSpPr>
          <p:cNvPr id="281" name="Google Shape;281;g275df228e32_0_0:notes"/>
          <p:cNvSpPr txBox="1"/>
          <p:nvPr>
            <p:ph idx="12" type="sldNum"/>
          </p:nvPr>
        </p:nvSpPr>
        <p:spPr>
          <a:xfrm>
            <a:off x="4014788" y="8956675"/>
            <a:ext cx="3070200" cy="47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75ca1de0a4_0_466: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75ca1de0a4_0_466:notes"/>
          <p:cNvSpPr txBox="1"/>
          <p:nvPr>
            <p:ph idx="1" type="body"/>
          </p:nvPr>
        </p:nvSpPr>
        <p:spPr>
          <a:xfrm>
            <a:off x="708025" y="4478338"/>
            <a:ext cx="5670600" cy="4245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0" name="Google Shape;290;g275ca1de0a4_0_466:notes"/>
          <p:cNvSpPr txBox="1"/>
          <p:nvPr>
            <p:ph idx="12" type="sldNum"/>
          </p:nvPr>
        </p:nvSpPr>
        <p:spPr>
          <a:xfrm>
            <a:off x="4014788" y="8956675"/>
            <a:ext cx="3070200" cy="47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5df228e32_0_10: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75df228e32_0_10:notes"/>
          <p:cNvSpPr txBox="1"/>
          <p:nvPr>
            <p:ph idx="1" type="body"/>
          </p:nvPr>
        </p:nvSpPr>
        <p:spPr>
          <a:xfrm>
            <a:off x="708025" y="4478338"/>
            <a:ext cx="5670600" cy="4245000"/>
          </a:xfrm>
          <a:prstGeom prst="rect">
            <a:avLst/>
          </a:prstGeom>
        </p:spPr>
        <p:txBody>
          <a:bodyPr anchorCtr="0" anchor="t" bIns="45700" lIns="91425" spcFirstLastPara="1" rIns="91425" wrap="square" tIns="45700">
            <a:noAutofit/>
          </a:bodyPr>
          <a:lstStyle/>
          <a:p>
            <a:pPr indent="-298450" lvl="1" marL="914400" marR="0" rtl="0" algn="l">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2">
                  <a:extLst>
                    <a:ext uri="{A12FA001-AC4F-418D-AE19-62706E023703}">
                      <ahyp:hlinkClr val="tx"/>
                    </a:ext>
                  </a:extLst>
                </a:hlinkClick>
              </a:rPr>
              <a:t>Nuestra Tierra, Nuestro Futuro</a:t>
            </a:r>
            <a:endParaRPr sz="1100">
              <a:latin typeface="Arial"/>
              <a:ea typeface="Arial"/>
              <a:cs typeface="Arial"/>
              <a:sym typeface="Arial"/>
            </a:endParaRPr>
          </a:p>
          <a:p>
            <a:pPr indent="-298450" lvl="1" marL="914400" marR="0" rtl="0" algn="l">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3">
                  <a:extLst>
                    <a:ext uri="{A12FA001-AC4F-418D-AE19-62706E023703}">
                      <ahyp:hlinkClr val="tx"/>
                    </a:ext>
                  </a:extLst>
                </a:hlinkClick>
              </a:rPr>
              <a:t>FCTL LA Business Plan</a:t>
            </a:r>
            <a:endParaRPr/>
          </a:p>
        </p:txBody>
      </p:sp>
      <p:sp>
        <p:nvSpPr>
          <p:cNvPr id="296" name="Google Shape;296;g275df228e32_0_10:notes"/>
          <p:cNvSpPr txBox="1"/>
          <p:nvPr>
            <p:ph idx="12" type="sldNum"/>
          </p:nvPr>
        </p:nvSpPr>
        <p:spPr>
          <a:xfrm>
            <a:off x="4014788" y="8956675"/>
            <a:ext cx="3070200" cy="47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75ca1de0a4_0_609: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75ca1de0a4_0_609: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75ca1de0a4_0_614: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275ca1de0a4_0_614: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75ca1de0a4_0_622: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g275ca1de0a4_0_622: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75ca1de0a4_0_628: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g275ca1de0a4_0_628: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75ca1de0a4_0_634: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275ca1de0a4_0_634: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f1733f5671_0_104: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7" name="Google Shape;207;g1f1733f5671_0_104:notes"/>
          <p:cNvSpPr txBox="1"/>
          <p:nvPr>
            <p:ph idx="1" type="body"/>
          </p:nvPr>
        </p:nvSpPr>
        <p:spPr>
          <a:xfrm>
            <a:off x="708660" y="4479131"/>
            <a:ext cx="5669400" cy="424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5ca1de0a4_0_640: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275ca1de0a4_0_640: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75ca1de0a4_0_646:notes"/>
          <p:cNvSpPr txBox="1"/>
          <p:nvPr>
            <p:ph idx="1" type="body"/>
          </p:nvPr>
        </p:nvSpPr>
        <p:spPr>
          <a:xfrm>
            <a:off x="724408" y="4553783"/>
            <a:ext cx="5795100" cy="4314300"/>
          </a:xfrm>
          <a:prstGeom prst="rect">
            <a:avLst/>
          </a:prstGeom>
          <a:noFill/>
          <a:ln>
            <a:noFill/>
          </a:ln>
        </p:spPr>
        <p:txBody>
          <a:bodyPr anchorCtr="0" anchor="t" bIns="96175" lIns="96175" spcFirstLastPara="1" rIns="96175" wrap="square" tIns="96175">
            <a:noAutofit/>
          </a:bodyPr>
          <a:lstStyle/>
          <a:p>
            <a:pPr indent="0" lvl="0" marL="0" rtl="0" algn="l">
              <a:lnSpc>
                <a:spcPct val="150000"/>
              </a:lnSpc>
              <a:spcBef>
                <a:spcPts val="0"/>
              </a:spcBef>
              <a:spcAft>
                <a:spcPts val="0"/>
              </a:spcAft>
              <a:buSzPts val="1100"/>
              <a:buNone/>
            </a:pPr>
            <a:r>
              <a:t/>
            </a:r>
            <a:endParaRPr/>
          </a:p>
          <a:p>
            <a:pPr indent="0" lvl="0" marL="0" rtl="0" algn="l">
              <a:lnSpc>
                <a:spcPct val="100000"/>
              </a:lnSpc>
              <a:spcBef>
                <a:spcPts val="400"/>
              </a:spcBef>
              <a:spcAft>
                <a:spcPts val="0"/>
              </a:spcAft>
              <a:buClr>
                <a:schemeClr val="dk1"/>
              </a:buClr>
              <a:buSzPts val="1200"/>
              <a:buFont typeface="Calibri"/>
              <a:buNone/>
            </a:pPr>
            <a:r>
              <a:t/>
            </a:r>
            <a:endParaRPr/>
          </a:p>
        </p:txBody>
      </p:sp>
      <p:sp>
        <p:nvSpPr>
          <p:cNvPr id="345" name="Google Shape;345;g275ca1de0a4_0_646:notes"/>
          <p:cNvSpPr/>
          <p:nvPr>
            <p:ph idx="2" type="sldImg"/>
          </p:nvPr>
        </p:nvSpPr>
        <p:spPr>
          <a:xfrm>
            <a:off x="1220483" y="718692"/>
            <a:ext cx="4803300" cy="359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1d9d342f95_0_154: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3" name="Google Shape;353;g21d9d342f95_0_154: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4" name="Google Shape;354;g21d9d342f95_0_154: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07b2cbffd3_1_910: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2" name="Google Shape;362;g207b2cbffd3_1_910: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63" name="Google Shape;363;g207b2cbffd3_1_910: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3d2b436670_0_16: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1" name="Google Shape;371;g23d2b436670_0_16: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3d2b436670_0_20: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6" name="Google Shape;376;g23d2b436670_0_20: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3d2b436670_0_25: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1" name="Google Shape;381;g23d2b436670_0_25: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3d2b436670_0_29: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6" name="Google Shape;386;g23d2b436670_0_29: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3d2b436670_0_33: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1" name="Google Shape;391;g23d2b436670_0_33: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3d2b436670_0_37: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6" name="Google Shape;396;g23d2b436670_0_37: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1f8f60df9a_0_29: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3" name="Google Shape;213;g21f8f60df9a_0_29: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4" name="Google Shape;214;g21f8f60df9a_0_29: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3d2b436670_0_42: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2" name="Google Shape;402;g23d2b436670_0_42: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3d2b436670_0_47:notes"/>
          <p:cNvSpPr txBox="1"/>
          <p:nvPr>
            <p:ph idx="1" type="body"/>
          </p:nvPr>
        </p:nvSpPr>
        <p:spPr>
          <a:xfrm>
            <a:off x="708660" y="4479131"/>
            <a:ext cx="5669400" cy="4243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7" name="Google Shape;407;g23d2b436670_0_47:notes"/>
          <p:cNvSpPr/>
          <p:nvPr>
            <p:ph idx="2" type="sldImg"/>
          </p:nvPr>
        </p:nvSpPr>
        <p:spPr>
          <a:xfrm>
            <a:off x="1771921" y="707231"/>
            <a:ext cx="3543600" cy="353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3d2b436670_0_0: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9" name="Google Shape;419;g23d2b436670_0_0: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20" name="Google Shape;420;g23d2b436670_0_0: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0825fa637a_0_31: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7" name="Google Shape;427;g20825fa637a_0_31: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28" name="Google Shape;428;g20825fa637a_0_31: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75591f573a_0_16: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75591f573a_0_16:notes"/>
          <p:cNvSpPr txBox="1"/>
          <p:nvPr>
            <p:ph idx="1" type="body"/>
          </p:nvPr>
        </p:nvSpPr>
        <p:spPr>
          <a:xfrm>
            <a:off x="708025" y="4478338"/>
            <a:ext cx="5670600" cy="4245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u="sng">
                <a:solidFill>
                  <a:schemeClr val="hlink"/>
                </a:solidFill>
                <a:hlinkClick r:id="rId2"/>
              </a:rPr>
              <a:t>https://www.eventbrite.com/e/2023-clt-network-conference-sjv-tickets-694776082967</a:t>
            </a:r>
            <a:r>
              <a:rPr lang="en-US"/>
              <a:t>?</a:t>
            </a:r>
            <a:endParaRPr/>
          </a:p>
        </p:txBody>
      </p:sp>
      <p:sp>
        <p:nvSpPr>
          <p:cNvPr id="435" name="Google Shape;435;g275591f573a_0_16:notes"/>
          <p:cNvSpPr txBox="1"/>
          <p:nvPr>
            <p:ph idx="12" type="sldNum"/>
          </p:nvPr>
        </p:nvSpPr>
        <p:spPr>
          <a:xfrm>
            <a:off x="4014788" y="8956675"/>
            <a:ext cx="3070200" cy="47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5591f573a_0_1: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75591f573a_0_1:notes"/>
          <p:cNvSpPr txBox="1"/>
          <p:nvPr>
            <p:ph idx="1" type="body"/>
          </p:nvPr>
        </p:nvSpPr>
        <p:spPr>
          <a:xfrm>
            <a:off x="708025" y="4478338"/>
            <a:ext cx="5670600" cy="4245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3" name="Google Shape;443;g275591f573a_0_1:notes"/>
          <p:cNvSpPr txBox="1"/>
          <p:nvPr>
            <p:ph idx="12" type="sldNum"/>
          </p:nvPr>
        </p:nvSpPr>
        <p:spPr>
          <a:xfrm>
            <a:off x="4014788" y="8956675"/>
            <a:ext cx="3070200" cy="47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75591f573a_0_11: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75591f573a_0_11:notes"/>
          <p:cNvSpPr txBox="1"/>
          <p:nvPr>
            <p:ph idx="1" type="body"/>
          </p:nvPr>
        </p:nvSpPr>
        <p:spPr>
          <a:xfrm>
            <a:off x="708025" y="4478338"/>
            <a:ext cx="5670600" cy="4245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0" name="Google Shape;450;g275591f573a_0_11:notes"/>
          <p:cNvSpPr txBox="1"/>
          <p:nvPr>
            <p:ph idx="12" type="sldNum"/>
          </p:nvPr>
        </p:nvSpPr>
        <p:spPr>
          <a:xfrm>
            <a:off x="4014788" y="8956675"/>
            <a:ext cx="3070200" cy="47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3d2b436670_0_146: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3d2b436670_0_146:notes"/>
          <p:cNvSpPr txBox="1"/>
          <p:nvPr>
            <p:ph idx="1" type="body"/>
          </p:nvPr>
        </p:nvSpPr>
        <p:spPr>
          <a:xfrm>
            <a:off x="708025" y="4478338"/>
            <a:ext cx="5670600" cy="42450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7" name="Google Shape;457;g23d2b436670_0_146:notes"/>
          <p:cNvSpPr txBox="1"/>
          <p:nvPr>
            <p:ph idx="12" type="sldNum"/>
          </p:nvPr>
        </p:nvSpPr>
        <p:spPr>
          <a:xfrm>
            <a:off x="4014788" y="8956675"/>
            <a:ext cx="3070200" cy="471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1d9d342f95_0_161: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3" name="Google Shape;463;g21d9d342f95_0_161: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64" name="Google Shape;464;g21d9d342f95_0_161: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0825fa637a_0_24: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0" name="Google Shape;470;g20825fa637a_0_24: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71" name="Google Shape;471;g20825fa637a_0_24: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f1733f5671_0_109: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0" name="Google Shape;220;g1f1733f5671_0_109:notes"/>
          <p:cNvSpPr txBox="1"/>
          <p:nvPr>
            <p:ph idx="1" type="body"/>
          </p:nvPr>
        </p:nvSpPr>
        <p:spPr>
          <a:xfrm>
            <a:off x="708660" y="4479131"/>
            <a:ext cx="5669400" cy="424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077bada3ee_1_0: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6" name="Google Shape;226;g2077bada3ee_1_0:notes"/>
          <p:cNvSpPr txBox="1"/>
          <p:nvPr>
            <p:ph idx="1" type="body"/>
          </p:nvPr>
        </p:nvSpPr>
        <p:spPr>
          <a:xfrm>
            <a:off x="708660" y="4479131"/>
            <a:ext cx="5669400" cy="424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3d2b436670_0_5:notes"/>
          <p:cNvSpPr/>
          <p:nvPr>
            <p:ph idx="2" type="sldImg"/>
          </p:nvPr>
        </p:nvSpPr>
        <p:spPr>
          <a:xfrm>
            <a:off x="1185863" y="706438"/>
            <a:ext cx="4714800" cy="3537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2" name="Google Shape;232;g23d2b436670_0_5:notes"/>
          <p:cNvSpPr txBox="1"/>
          <p:nvPr>
            <p:ph idx="1" type="body"/>
          </p:nvPr>
        </p:nvSpPr>
        <p:spPr>
          <a:xfrm>
            <a:off x="708025" y="4478338"/>
            <a:ext cx="5670600" cy="4245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2400"/>
              </a:spcBef>
              <a:spcAft>
                <a:spcPts val="1800"/>
              </a:spcAft>
              <a:buSzPts val="1100"/>
              <a:buNone/>
            </a:pPr>
            <a:r>
              <a:rPr lang="en-US">
                <a:latin typeface="Raleway"/>
                <a:ea typeface="Raleway"/>
                <a:cs typeface="Raleway"/>
                <a:sym typeface="Raleway"/>
              </a:rPr>
              <a:t>Roberto Garcia-Ceballos is a community/cultural organizer and strategist based in Los Angeles (Tongva Land). He co-founded two community-based organizations (Fideicomiso Comunitario Tierra Libre and Community Power Collective) that collectively build collective land stewardship, community power building, and cultural vitality. He was born in Mexico City and raised in San Jose, CA. </a:t>
            </a:r>
            <a:r>
              <a:rPr lang="en-US">
                <a:highlight>
                  <a:srgbClr val="F7F7F7"/>
                </a:highlight>
                <a:latin typeface="Raleway"/>
                <a:ea typeface="Raleway"/>
                <a:cs typeface="Raleway"/>
                <a:sym typeface="Raleway"/>
              </a:rPr>
              <a:t>Fideicomiso Comunitario Tierra Libre (FCTL) was formed in 2019 when community members from Boyle Heights and East Los Angeles decided to fight gentrification by forming an organization that could take land and housing off the speculative market and put it into community control. Together we strive for the cultivation of space for the most vulnerable members in the neighborhood to be able to have a voice and live in what is being developed in their community.</a:t>
            </a:r>
            <a:endParaRPr>
              <a:latin typeface="Raleway"/>
              <a:ea typeface="Raleway"/>
              <a:cs typeface="Raleway"/>
              <a:sym typeface="Raleway"/>
            </a:endParaRPr>
          </a:p>
        </p:txBody>
      </p:sp>
      <p:sp>
        <p:nvSpPr>
          <p:cNvPr id="233" name="Google Shape;233;g23d2b436670_0_5:notes"/>
          <p:cNvSpPr txBox="1"/>
          <p:nvPr>
            <p:ph idx="12" type="sldNum"/>
          </p:nvPr>
        </p:nvSpPr>
        <p:spPr>
          <a:xfrm>
            <a:off x="4014788" y="8956675"/>
            <a:ext cx="3070200" cy="471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3d28f924dc_0_56: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3d28f924dc_0_56: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75ca1de0a4_0_470:notes"/>
          <p:cNvSpPr/>
          <p:nvPr>
            <p:ph idx="2" type="sldImg"/>
          </p:nvPr>
        </p:nvSpPr>
        <p:spPr>
          <a:xfrm>
            <a:off x="118141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275ca1de0a4_0_470: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lnSpc>
                <a:spcPct val="100000"/>
              </a:lnSpc>
              <a:spcBef>
                <a:spcPts val="0"/>
              </a:spcBef>
              <a:spcAft>
                <a:spcPts val="0"/>
              </a:spcAft>
              <a:buSzPts val="1100"/>
              <a:buNone/>
            </a:pPr>
            <a:r>
              <a:rPr lang="en-US"/>
              <a:t>Fanny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5ca1de0a4_0_721:notes"/>
          <p:cNvSpPr txBox="1"/>
          <p:nvPr>
            <p:ph idx="1" type="body"/>
          </p:nvPr>
        </p:nvSpPr>
        <p:spPr>
          <a:xfrm>
            <a:off x="708660" y="4479131"/>
            <a:ext cx="5669400" cy="4243500"/>
          </a:xfrm>
          <a:prstGeom prst="rect">
            <a:avLst/>
          </a:prstGeom>
          <a:noFill/>
          <a:ln>
            <a:noFill/>
          </a:ln>
        </p:spPr>
        <p:txBody>
          <a:bodyPr anchorCtr="0" anchor="t" bIns="94400" lIns="94400" spcFirstLastPara="1" rIns="94400" wrap="square" tIns="94400">
            <a:noAutofit/>
          </a:bodyPr>
          <a:lstStyle/>
          <a:p>
            <a:pPr indent="0" lvl="0" marL="0" rtl="0" algn="l">
              <a:spcBef>
                <a:spcPts val="0"/>
              </a:spcBef>
              <a:spcAft>
                <a:spcPts val="0"/>
              </a:spcAft>
              <a:buClr>
                <a:schemeClr val="dk1"/>
              </a:buClr>
              <a:buSzPts val="1200"/>
              <a:buFont typeface="Calibri"/>
              <a:buNone/>
            </a:pPr>
            <a:r>
              <a:t/>
            </a:r>
            <a:endParaRPr/>
          </a:p>
        </p:txBody>
      </p:sp>
      <p:sp>
        <p:nvSpPr>
          <p:cNvPr id="255" name="Google Shape;255;g275ca1de0a4_0_721:notes"/>
          <p:cNvSpPr/>
          <p:nvPr>
            <p:ph idx="2" type="sldImg"/>
          </p:nvPr>
        </p:nvSpPr>
        <p:spPr>
          <a:xfrm>
            <a:off x="1181100" y="707231"/>
            <a:ext cx="4724400" cy="353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g1f1733f5671_0_17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g1f1733f5671_0_15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g1f1733f5671_0_159"/>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0" name="Google Shape;50;g1f1733f5671_0_159"/>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1" name="Google Shape;51;g1f1733f5671_0_159"/>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2" name="Google Shape;52;g1f1733f5671_0_15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g1f1733f5671_0_165"/>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5" name="Google Shape;55;g1f1733f5671_0_16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g1f1733f5671_0_168"/>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g1f1733f5671_0_168"/>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9" name="Google Shape;59;g1f1733f5671_0_16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g1f1733f5671_0_180"/>
          <p:cNvSpPr txBox="1"/>
          <p:nvPr>
            <p:ph type="title"/>
          </p:nvPr>
        </p:nvSpPr>
        <p:spPr>
          <a:xfrm>
            <a:off x="685800" y="608013"/>
            <a:ext cx="7772400" cy="1144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2" name="Google Shape;62;g1f1733f5671_0_180"/>
          <p:cNvSpPr txBox="1"/>
          <p:nvPr>
            <p:ph idx="1" type="body"/>
          </p:nvPr>
        </p:nvSpPr>
        <p:spPr>
          <a:xfrm>
            <a:off x="685800" y="1980291"/>
            <a:ext cx="3810000" cy="4116900"/>
          </a:xfrm>
          <a:prstGeom prst="rect">
            <a:avLst/>
          </a:prstGeom>
          <a:noFill/>
          <a:ln>
            <a:noFill/>
          </a:ln>
        </p:spPr>
        <p:txBody>
          <a:bodyPr anchorCtr="0" anchor="t" bIns="45700" lIns="91425" spcFirstLastPara="1" rIns="91425" wrap="square" tIns="45700">
            <a:normAutofit/>
          </a:bodyPr>
          <a:lstStyle>
            <a:lvl1pPr indent="-387350" lvl="0" marL="457200" algn="l">
              <a:lnSpc>
                <a:spcPct val="115000"/>
              </a:lnSpc>
              <a:spcBef>
                <a:spcPts val="500"/>
              </a:spcBef>
              <a:spcAft>
                <a:spcPts val="0"/>
              </a:spcAft>
              <a:buClr>
                <a:schemeClr val="dk1"/>
              </a:buClr>
              <a:buSzPts val="2500"/>
              <a:buFont typeface="Arial"/>
              <a:buChar char="●"/>
              <a:defRPr sz="2500"/>
            </a:lvl1pPr>
            <a:lvl2pPr indent="-364680" lvl="1" marL="914400" algn="l">
              <a:lnSpc>
                <a:spcPct val="115000"/>
              </a:lnSpc>
              <a:spcBef>
                <a:spcPts val="429"/>
              </a:spcBef>
              <a:spcAft>
                <a:spcPts val="0"/>
              </a:spcAft>
              <a:buClr>
                <a:schemeClr val="dk1"/>
              </a:buClr>
              <a:buSzPts val="2143"/>
              <a:buFont typeface="Arial"/>
              <a:buChar char="○"/>
              <a:defRPr sz="2143"/>
            </a:lvl2pPr>
            <a:lvl3pPr indent="-342011" lvl="2" marL="1371600" algn="l">
              <a:lnSpc>
                <a:spcPct val="115000"/>
              </a:lnSpc>
              <a:spcBef>
                <a:spcPts val="357"/>
              </a:spcBef>
              <a:spcAft>
                <a:spcPts val="0"/>
              </a:spcAft>
              <a:buClr>
                <a:schemeClr val="dk1"/>
              </a:buClr>
              <a:buSzPts val="1786"/>
              <a:buFont typeface="Arial"/>
              <a:buChar char="■"/>
              <a:defRPr sz="1786"/>
            </a:lvl3pPr>
            <a:lvl4pPr indent="-330644" lvl="3" marL="1828800" algn="l">
              <a:lnSpc>
                <a:spcPct val="115000"/>
              </a:lnSpc>
              <a:spcBef>
                <a:spcPts val="321"/>
              </a:spcBef>
              <a:spcAft>
                <a:spcPts val="0"/>
              </a:spcAft>
              <a:buClr>
                <a:schemeClr val="dk1"/>
              </a:buClr>
              <a:buSzPts val="1607"/>
              <a:buFont typeface="Arial"/>
              <a:buChar char="●"/>
              <a:defRPr sz="1607"/>
            </a:lvl4pPr>
            <a:lvl5pPr indent="-330644" lvl="4" marL="2286000" algn="l">
              <a:lnSpc>
                <a:spcPct val="115000"/>
              </a:lnSpc>
              <a:spcBef>
                <a:spcPts val="321"/>
              </a:spcBef>
              <a:spcAft>
                <a:spcPts val="0"/>
              </a:spcAft>
              <a:buClr>
                <a:schemeClr val="dk1"/>
              </a:buClr>
              <a:buSzPts val="1607"/>
              <a:buFont typeface="Arial"/>
              <a:buChar char="○"/>
              <a:defRPr sz="1607"/>
            </a:lvl5pPr>
            <a:lvl6pPr indent="-330644" lvl="5" marL="2743200" algn="l">
              <a:lnSpc>
                <a:spcPct val="115000"/>
              </a:lnSpc>
              <a:spcBef>
                <a:spcPts val="321"/>
              </a:spcBef>
              <a:spcAft>
                <a:spcPts val="0"/>
              </a:spcAft>
              <a:buClr>
                <a:schemeClr val="dk1"/>
              </a:buClr>
              <a:buSzPts val="1607"/>
              <a:buFont typeface="Arial"/>
              <a:buChar char="■"/>
              <a:defRPr sz="1607"/>
            </a:lvl6pPr>
            <a:lvl7pPr indent="-330644" lvl="6" marL="3200400" algn="l">
              <a:lnSpc>
                <a:spcPct val="115000"/>
              </a:lnSpc>
              <a:spcBef>
                <a:spcPts val="321"/>
              </a:spcBef>
              <a:spcAft>
                <a:spcPts val="0"/>
              </a:spcAft>
              <a:buClr>
                <a:schemeClr val="dk1"/>
              </a:buClr>
              <a:buSzPts val="1607"/>
              <a:buFont typeface="Arial"/>
              <a:buChar char="●"/>
              <a:defRPr sz="1607"/>
            </a:lvl7pPr>
            <a:lvl8pPr indent="-330644" lvl="7" marL="3657600" algn="l">
              <a:lnSpc>
                <a:spcPct val="115000"/>
              </a:lnSpc>
              <a:spcBef>
                <a:spcPts val="321"/>
              </a:spcBef>
              <a:spcAft>
                <a:spcPts val="0"/>
              </a:spcAft>
              <a:buClr>
                <a:schemeClr val="dk1"/>
              </a:buClr>
              <a:buSzPts val="1607"/>
              <a:buFont typeface="Arial"/>
              <a:buChar char="○"/>
              <a:defRPr sz="1607"/>
            </a:lvl8pPr>
            <a:lvl9pPr indent="-330644" lvl="8" marL="4114800" algn="l">
              <a:lnSpc>
                <a:spcPct val="115000"/>
              </a:lnSpc>
              <a:spcBef>
                <a:spcPts val="321"/>
              </a:spcBef>
              <a:spcAft>
                <a:spcPts val="0"/>
              </a:spcAft>
              <a:buClr>
                <a:schemeClr val="dk1"/>
              </a:buClr>
              <a:buSzPts val="1607"/>
              <a:buFont typeface="Arial"/>
              <a:buChar char="■"/>
              <a:defRPr sz="1607"/>
            </a:lvl9pPr>
          </a:lstStyle>
          <a:p/>
        </p:txBody>
      </p:sp>
      <p:sp>
        <p:nvSpPr>
          <p:cNvPr id="63" name="Google Shape;63;g1f1733f5671_0_180"/>
          <p:cNvSpPr txBox="1"/>
          <p:nvPr>
            <p:ph idx="2" type="body"/>
          </p:nvPr>
        </p:nvSpPr>
        <p:spPr>
          <a:xfrm>
            <a:off x="4648200" y="1980291"/>
            <a:ext cx="3810000" cy="4116900"/>
          </a:xfrm>
          <a:prstGeom prst="rect">
            <a:avLst/>
          </a:prstGeom>
          <a:noFill/>
          <a:ln>
            <a:noFill/>
          </a:ln>
        </p:spPr>
        <p:txBody>
          <a:bodyPr anchorCtr="0" anchor="t" bIns="45700" lIns="91425" spcFirstLastPara="1" rIns="91425" wrap="square" tIns="45700">
            <a:normAutofit/>
          </a:bodyPr>
          <a:lstStyle>
            <a:lvl1pPr indent="-387350" lvl="0" marL="457200" algn="l">
              <a:lnSpc>
                <a:spcPct val="115000"/>
              </a:lnSpc>
              <a:spcBef>
                <a:spcPts val="500"/>
              </a:spcBef>
              <a:spcAft>
                <a:spcPts val="0"/>
              </a:spcAft>
              <a:buClr>
                <a:schemeClr val="dk1"/>
              </a:buClr>
              <a:buSzPts val="2500"/>
              <a:buFont typeface="Arial"/>
              <a:buChar char="●"/>
              <a:defRPr sz="2500"/>
            </a:lvl1pPr>
            <a:lvl2pPr indent="-364680" lvl="1" marL="914400" algn="l">
              <a:lnSpc>
                <a:spcPct val="115000"/>
              </a:lnSpc>
              <a:spcBef>
                <a:spcPts val="429"/>
              </a:spcBef>
              <a:spcAft>
                <a:spcPts val="0"/>
              </a:spcAft>
              <a:buClr>
                <a:schemeClr val="dk1"/>
              </a:buClr>
              <a:buSzPts val="2143"/>
              <a:buFont typeface="Arial"/>
              <a:buChar char="○"/>
              <a:defRPr sz="2143"/>
            </a:lvl2pPr>
            <a:lvl3pPr indent="-342011" lvl="2" marL="1371600" algn="l">
              <a:lnSpc>
                <a:spcPct val="115000"/>
              </a:lnSpc>
              <a:spcBef>
                <a:spcPts val="357"/>
              </a:spcBef>
              <a:spcAft>
                <a:spcPts val="0"/>
              </a:spcAft>
              <a:buClr>
                <a:schemeClr val="dk1"/>
              </a:buClr>
              <a:buSzPts val="1786"/>
              <a:buFont typeface="Arial"/>
              <a:buChar char="■"/>
              <a:defRPr sz="1786"/>
            </a:lvl3pPr>
            <a:lvl4pPr indent="-330644" lvl="3" marL="1828800" algn="l">
              <a:lnSpc>
                <a:spcPct val="115000"/>
              </a:lnSpc>
              <a:spcBef>
                <a:spcPts val="321"/>
              </a:spcBef>
              <a:spcAft>
                <a:spcPts val="0"/>
              </a:spcAft>
              <a:buClr>
                <a:schemeClr val="dk1"/>
              </a:buClr>
              <a:buSzPts val="1607"/>
              <a:buFont typeface="Arial"/>
              <a:buChar char="●"/>
              <a:defRPr sz="1607"/>
            </a:lvl4pPr>
            <a:lvl5pPr indent="-330644" lvl="4" marL="2286000" algn="l">
              <a:lnSpc>
                <a:spcPct val="115000"/>
              </a:lnSpc>
              <a:spcBef>
                <a:spcPts val="321"/>
              </a:spcBef>
              <a:spcAft>
                <a:spcPts val="0"/>
              </a:spcAft>
              <a:buClr>
                <a:schemeClr val="dk1"/>
              </a:buClr>
              <a:buSzPts val="1607"/>
              <a:buFont typeface="Arial"/>
              <a:buChar char="○"/>
              <a:defRPr sz="1607"/>
            </a:lvl5pPr>
            <a:lvl6pPr indent="-330644" lvl="5" marL="2743200" algn="l">
              <a:lnSpc>
                <a:spcPct val="115000"/>
              </a:lnSpc>
              <a:spcBef>
                <a:spcPts val="321"/>
              </a:spcBef>
              <a:spcAft>
                <a:spcPts val="0"/>
              </a:spcAft>
              <a:buClr>
                <a:schemeClr val="dk1"/>
              </a:buClr>
              <a:buSzPts val="1607"/>
              <a:buFont typeface="Arial"/>
              <a:buChar char="■"/>
              <a:defRPr sz="1607"/>
            </a:lvl6pPr>
            <a:lvl7pPr indent="-330644" lvl="6" marL="3200400" algn="l">
              <a:lnSpc>
                <a:spcPct val="115000"/>
              </a:lnSpc>
              <a:spcBef>
                <a:spcPts val="321"/>
              </a:spcBef>
              <a:spcAft>
                <a:spcPts val="0"/>
              </a:spcAft>
              <a:buClr>
                <a:schemeClr val="dk1"/>
              </a:buClr>
              <a:buSzPts val="1607"/>
              <a:buFont typeface="Arial"/>
              <a:buChar char="●"/>
              <a:defRPr sz="1607"/>
            </a:lvl7pPr>
            <a:lvl8pPr indent="-330644" lvl="7" marL="3657600" algn="l">
              <a:lnSpc>
                <a:spcPct val="115000"/>
              </a:lnSpc>
              <a:spcBef>
                <a:spcPts val="321"/>
              </a:spcBef>
              <a:spcAft>
                <a:spcPts val="0"/>
              </a:spcAft>
              <a:buClr>
                <a:schemeClr val="dk1"/>
              </a:buClr>
              <a:buSzPts val="1607"/>
              <a:buFont typeface="Arial"/>
              <a:buChar char="○"/>
              <a:defRPr sz="1607"/>
            </a:lvl8pPr>
            <a:lvl9pPr indent="-330644" lvl="8" marL="4114800" algn="l">
              <a:lnSpc>
                <a:spcPct val="115000"/>
              </a:lnSpc>
              <a:spcBef>
                <a:spcPts val="321"/>
              </a:spcBef>
              <a:spcAft>
                <a:spcPts val="0"/>
              </a:spcAft>
              <a:buClr>
                <a:schemeClr val="dk1"/>
              </a:buClr>
              <a:buSzPts val="1607"/>
              <a:buFont typeface="Arial"/>
              <a:buChar char="■"/>
              <a:defRPr sz="1607"/>
            </a:lvl9pPr>
          </a:lstStyle>
          <a:p/>
        </p:txBody>
      </p:sp>
      <p:sp>
        <p:nvSpPr>
          <p:cNvPr id="64" name="Google Shape;64;g1f1733f5671_0_180"/>
          <p:cNvSpPr txBox="1"/>
          <p:nvPr>
            <p:ph idx="10" type="dt"/>
          </p:nvPr>
        </p:nvSpPr>
        <p:spPr>
          <a:xfrm>
            <a:off x="685800" y="6249988"/>
            <a:ext cx="1905000" cy="45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Google Shape;65;g1f1733f5671_0_180"/>
          <p:cNvSpPr txBox="1"/>
          <p:nvPr>
            <p:ph idx="11" type="ftr"/>
          </p:nvPr>
        </p:nvSpPr>
        <p:spPr>
          <a:xfrm>
            <a:off x="3124200" y="6249988"/>
            <a:ext cx="2895600" cy="4557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g1f1733f5671_0_180"/>
          <p:cNvSpPr txBox="1"/>
          <p:nvPr>
            <p:ph idx="12" type="sldNum"/>
          </p:nvPr>
        </p:nvSpPr>
        <p:spPr>
          <a:xfrm>
            <a:off x="6553200" y="6249988"/>
            <a:ext cx="1905000" cy="455700"/>
          </a:xfrm>
          <a:prstGeom prst="rect">
            <a:avLst/>
          </a:prstGeom>
          <a:noFill/>
          <a:ln>
            <a:noFill/>
          </a:ln>
        </p:spPr>
        <p:txBody>
          <a:bodyPr anchorCtr="0" anchor="t"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hart" type="txAndChart">
  <p:cSld name="TEXT_AND_CHART">
    <p:spTree>
      <p:nvGrpSpPr>
        <p:cNvPr id="67" name="Shape 67"/>
        <p:cNvGrpSpPr/>
        <p:nvPr/>
      </p:nvGrpSpPr>
      <p:grpSpPr>
        <a:xfrm>
          <a:off x="0" y="0"/>
          <a:ext cx="0" cy="0"/>
          <a:chOff x="0" y="0"/>
          <a:chExt cx="0" cy="0"/>
        </a:xfrm>
      </p:grpSpPr>
      <p:sp>
        <p:nvSpPr>
          <p:cNvPr id="68" name="Google Shape;68;g1f1733f5671_0_187"/>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 name="Google Shape;69;g1f1733f5671_0_187"/>
          <p:cNvSpPr txBox="1"/>
          <p:nvPr>
            <p:ph idx="1" type="body"/>
          </p:nvPr>
        </p:nvSpPr>
        <p:spPr>
          <a:xfrm>
            <a:off x="457200" y="1600337"/>
            <a:ext cx="4038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360"/>
              </a:spcBef>
              <a:spcAft>
                <a:spcPts val="0"/>
              </a:spcAft>
              <a:buClr>
                <a:schemeClr val="dk1"/>
              </a:buClr>
              <a:buSzPts val="1800"/>
              <a:buChar char="●"/>
              <a:defRPr/>
            </a:lvl1pPr>
            <a:lvl2pPr indent="-342900" lvl="1" marL="914400" algn="l">
              <a:lnSpc>
                <a:spcPct val="115000"/>
              </a:lnSpc>
              <a:spcBef>
                <a:spcPts val="360"/>
              </a:spcBef>
              <a:spcAft>
                <a:spcPts val="0"/>
              </a:spcAft>
              <a:buClr>
                <a:schemeClr val="dk1"/>
              </a:buClr>
              <a:buSzPts val="1800"/>
              <a:buChar char="○"/>
              <a:defRPr/>
            </a:lvl2pPr>
            <a:lvl3pPr indent="-342900" lvl="2" marL="1371600" algn="l">
              <a:lnSpc>
                <a:spcPct val="115000"/>
              </a:lnSpc>
              <a:spcBef>
                <a:spcPts val="360"/>
              </a:spcBef>
              <a:spcAft>
                <a:spcPts val="0"/>
              </a:spcAft>
              <a:buClr>
                <a:schemeClr val="dk1"/>
              </a:buClr>
              <a:buSzPts val="1800"/>
              <a:buChar char="■"/>
              <a:defRPr/>
            </a:lvl3pPr>
            <a:lvl4pPr indent="-342900" lvl="3" marL="1828800" algn="l">
              <a:lnSpc>
                <a:spcPct val="115000"/>
              </a:lnSpc>
              <a:spcBef>
                <a:spcPts val="360"/>
              </a:spcBef>
              <a:spcAft>
                <a:spcPts val="0"/>
              </a:spcAft>
              <a:buClr>
                <a:schemeClr val="dk1"/>
              </a:buClr>
              <a:buSzPts val="1800"/>
              <a:buChar char="●"/>
              <a:defRPr/>
            </a:lvl4pPr>
            <a:lvl5pPr indent="-342900" lvl="4" marL="2286000" algn="l">
              <a:lnSpc>
                <a:spcPct val="115000"/>
              </a:lnSpc>
              <a:spcBef>
                <a:spcPts val="360"/>
              </a:spcBef>
              <a:spcAft>
                <a:spcPts val="0"/>
              </a:spcAft>
              <a:buClr>
                <a:schemeClr val="dk1"/>
              </a:buClr>
              <a:buSzPts val="1800"/>
              <a:buChar char="○"/>
              <a:defRPr/>
            </a:lvl5pPr>
            <a:lvl6pPr indent="-342900" lvl="5" marL="2743200" algn="l">
              <a:lnSpc>
                <a:spcPct val="115000"/>
              </a:lnSpc>
              <a:spcBef>
                <a:spcPts val="360"/>
              </a:spcBef>
              <a:spcAft>
                <a:spcPts val="0"/>
              </a:spcAft>
              <a:buClr>
                <a:schemeClr val="dk1"/>
              </a:buClr>
              <a:buSzPts val="1800"/>
              <a:buChar char="■"/>
              <a:defRPr/>
            </a:lvl6pPr>
            <a:lvl7pPr indent="-342900" lvl="6" marL="3200400" algn="l">
              <a:lnSpc>
                <a:spcPct val="115000"/>
              </a:lnSpc>
              <a:spcBef>
                <a:spcPts val="360"/>
              </a:spcBef>
              <a:spcAft>
                <a:spcPts val="0"/>
              </a:spcAft>
              <a:buClr>
                <a:schemeClr val="dk1"/>
              </a:buClr>
              <a:buSzPts val="1800"/>
              <a:buChar char="●"/>
              <a:defRPr/>
            </a:lvl7pPr>
            <a:lvl8pPr indent="-342900" lvl="7" marL="3657600" algn="l">
              <a:lnSpc>
                <a:spcPct val="115000"/>
              </a:lnSpc>
              <a:spcBef>
                <a:spcPts val="360"/>
              </a:spcBef>
              <a:spcAft>
                <a:spcPts val="0"/>
              </a:spcAft>
              <a:buClr>
                <a:schemeClr val="dk1"/>
              </a:buClr>
              <a:buSzPts val="1800"/>
              <a:buChar char="○"/>
              <a:defRPr/>
            </a:lvl8pPr>
            <a:lvl9pPr indent="-342900" lvl="8" marL="4114800" algn="l">
              <a:lnSpc>
                <a:spcPct val="115000"/>
              </a:lnSpc>
              <a:spcBef>
                <a:spcPts val="360"/>
              </a:spcBef>
              <a:spcAft>
                <a:spcPts val="0"/>
              </a:spcAft>
              <a:buClr>
                <a:schemeClr val="dk1"/>
              </a:buClr>
              <a:buSzPts val="1800"/>
              <a:buChar char="■"/>
              <a:defRPr/>
            </a:lvl9pPr>
          </a:lstStyle>
          <a:p/>
        </p:txBody>
      </p:sp>
      <p:sp>
        <p:nvSpPr>
          <p:cNvPr id="70" name="Google Shape;70;g1f1733f5671_0_187"/>
          <p:cNvSpPr/>
          <p:nvPr>
            <p:ph idx="2" type="chart"/>
          </p:nvPr>
        </p:nvSpPr>
        <p:spPr>
          <a:xfrm>
            <a:off x="4648200" y="1600337"/>
            <a:ext cx="4038600" cy="4526100"/>
          </a:xfrm>
          <a:prstGeom prst="rect">
            <a:avLst/>
          </a:prstGeom>
          <a:noFill/>
          <a:ln>
            <a:noFill/>
          </a:ln>
        </p:spPr>
        <p:txBody>
          <a:bodyPr anchorCtr="0" anchor="t" bIns="45700" lIns="91425" spcFirstLastPara="1" rIns="91425" wrap="square" tIns="45700">
            <a:noAutofit/>
          </a:bodyPr>
          <a:lstStyle>
            <a:lvl1pPr lvl="0" marR="0" rtl="0" algn="l">
              <a:lnSpc>
                <a:spcPct val="115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115000"/>
              </a:lnSpc>
              <a:spcBef>
                <a:spcPts val="500"/>
              </a:spcBef>
              <a:spcAft>
                <a:spcPts val="0"/>
              </a:spcAft>
              <a:buClr>
                <a:schemeClr val="dk1"/>
              </a:buClr>
              <a:buSzPts val="2500"/>
              <a:buFont typeface="Arial"/>
              <a:buChar char="–"/>
              <a:defRPr b="0" i="0" sz="2500" u="none" cap="none" strike="noStrike">
                <a:solidFill>
                  <a:schemeClr val="dk1"/>
                </a:solidFill>
                <a:latin typeface="Arial"/>
                <a:ea typeface="Arial"/>
                <a:cs typeface="Arial"/>
                <a:sym typeface="Arial"/>
              </a:defRPr>
            </a:lvl2pPr>
            <a:lvl3pPr lvl="2" marR="0" rtl="0" algn="l">
              <a:lnSpc>
                <a:spcPct val="115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3pPr>
            <a:lvl4pPr lvl="3" marR="0" rtl="0" algn="l">
              <a:lnSpc>
                <a:spcPct val="115000"/>
              </a:lnSpc>
              <a:spcBef>
                <a:spcPts val="340"/>
              </a:spcBef>
              <a:spcAft>
                <a:spcPts val="0"/>
              </a:spcAft>
              <a:buClr>
                <a:schemeClr val="dk1"/>
              </a:buClr>
              <a:buSzPts val="1700"/>
              <a:buFont typeface="Arial"/>
              <a:buChar char="–"/>
              <a:defRPr b="0" i="0" sz="1700" u="none" cap="none" strike="noStrike">
                <a:solidFill>
                  <a:schemeClr val="dk1"/>
                </a:solidFill>
                <a:latin typeface="Arial"/>
                <a:ea typeface="Arial"/>
                <a:cs typeface="Arial"/>
                <a:sym typeface="Arial"/>
              </a:defRPr>
            </a:lvl4pPr>
            <a:lvl5pPr lvl="4" marR="0" rtl="0" algn="l">
              <a:lnSpc>
                <a:spcPct val="115000"/>
              </a:lnSpc>
              <a:spcBef>
                <a:spcPts val="340"/>
              </a:spcBef>
              <a:spcAft>
                <a:spcPts val="0"/>
              </a:spcAft>
              <a:buClr>
                <a:schemeClr val="dk1"/>
              </a:buClr>
              <a:buSzPts val="1700"/>
              <a:buFont typeface="Arial"/>
              <a:buChar char="»"/>
              <a:defRPr b="0" i="0" sz="1700" u="none" cap="none" strike="noStrike">
                <a:solidFill>
                  <a:schemeClr val="dk1"/>
                </a:solidFill>
                <a:latin typeface="Arial"/>
                <a:ea typeface="Arial"/>
                <a:cs typeface="Arial"/>
                <a:sym typeface="Arial"/>
              </a:defRPr>
            </a:lvl5pPr>
            <a:lvl6pPr lvl="5" marR="0" rtl="0" algn="l">
              <a:lnSpc>
                <a:spcPct val="115000"/>
              </a:lnSpc>
              <a:spcBef>
                <a:spcPts val="357"/>
              </a:spcBef>
              <a:spcAft>
                <a:spcPts val="0"/>
              </a:spcAft>
              <a:buClr>
                <a:schemeClr val="dk1"/>
              </a:buClr>
              <a:buSzPts val="1786"/>
              <a:buFont typeface="Arial"/>
              <a:buChar char="»"/>
              <a:defRPr b="0" i="0" sz="1786" u="none" cap="none" strike="noStrike">
                <a:solidFill>
                  <a:schemeClr val="dk1"/>
                </a:solidFill>
                <a:latin typeface="Arial"/>
                <a:ea typeface="Arial"/>
                <a:cs typeface="Arial"/>
                <a:sym typeface="Arial"/>
              </a:defRPr>
            </a:lvl6pPr>
            <a:lvl7pPr lvl="6" marR="0" rtl="0" algn="l">
              <a:lnSpc>
                <a:spcPct val="115000"/>
              </a:lnSpc>
              <a:spcBef>
                <a:spcPts val="357"/>
              </a:spcBef>
              <a:spcAft>
                <a:spcPts val="0"/>
              </a:spcAft>
              <a:buClr>
                <a:schemeClr val="dk1"/>
              </a:buClr>
              <a:buSzPts val="1786"/>
              <a:buFont typeface="Arial"/>
              <a:buChar char="»"/>
              <a:defRPr b="0" i="0" sz="1786" u="none" cap="none" strike="noStrike">
                <a:solidFill>
                  <a:schemeClr val="dk1"/>
                </a:solidFill>
                <a:latin typeface="Arial"/>
                <a:ea typeface="Arial"/>
                <a:cs typeface="Arial"/>
                <a:sym typeface="Arial"/>
              </a:defRPr>
            </a:lvl7pPr>
            <a:lvl8pPr lvl="7" marR="0" rtl="0" algn="l">
              <a:lnSpc>
                <a:spcPct val="115000"/>
              </a:lnSpc>
              <a:spcBef>
                <a:spcPts val="357"/>
              </a:spcBef>
              <a:spcAft>
                <a:spcPts val="0"/>
              </a:spcAft>
              <a:buClr>
                <a:schemeClr val="dk1"/>
              </a:buClr>
              <a:buSzPts val="1786"/>
              <a:buFont typeface="Arial"/>
              <a:buChar char="»"/>
              <a:defRPr b="0" i="0" sz="1786" u="none" cap="none" strike="noStrike">
                <a:solidFill>
                  <a:schemeClr val="dk1"/>
                </a:solidFill>
                <a:latin typeface="Arial"/>
                <a:ea typeface="Arial"/>
                <a:cs typeface="Arial"/>
                <a:sym typeface="Arial"/>
              </a:defRPr>
            </a:lvl8pPr>
            <a:lvl9pPr lvl="8" marR="0" rtl="0" algn="l">
              <a:lnSpc>
                <a:spcPct val="115000"/>
              </a:lnSpc>
              <a:spcBef>
                <a:spcPts val="357"/>
              </a:spcBef>
              <a:spcAft>
                <a:spcPts val="0"/>
              </a:spcAft>
              <a:buClr>
                <a:schemeClr val="dk1"/>
              </a:buClr>
              <a:buSzPts val="1786"/>
              <a:buFont typeface="Arial"/>
              <a:buChar char="»"/>
              <a:defRPr b="0" i="0" sz="1786" u="none" cap="none" strike="noStrike">
                <a:solidFill>
                  <a:schemeClr val="dk1"/>
                </a:solidFill>
                <a:latin typeface="Arial"/>
                <a:ea typeface="Arial"/>
                <a:cs typeface="Arial"/>
                <a:sym typeface="Arial"/>
              </a:defRPr>
            </a:lvl9pPr>
          </a:lstStyle>
          <a:p/>
        </p:txBody>
      </p:sp>
      <p:sp>
        <p:nvSpPr>
          <p:cNvPr id="71" name="Google Shape;71;g1f1733f5671_0_187"/>
          <p:cNvSpPr txBox="1"/>
          <p:nvPr>
            <p:ph idx="11" type="ftr"/>
          </p:nvPr>
        </p:nvSpPr>
        <p:spPr>
          <a:xfrm>
            <a:off x="3124200" y="6249988"/>
            <a:ext cx="2895600" cy="4557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Color Image Slide" showMasterSp="0">
  <p:cSld name="TITLE_AND_BODY_1">
    <p:spTree>
      <p:nvGrpSpPr>
        <p:cNvPr id="72" name="Shape 72"/>
        <p:cNvGrpSpPr/>
        <p:nvPr/>
      </p:nvGrpSpPr>
      <p:grpSpPr>
        <a:xfrm>
          <a:off x="0" y="0"/>
          <a:ext cx="0" cy="0"/>
          <a:chOff x="0" y="0"/>
          <a:chExt cx="0" cy="0"/>
        </a:xfrm>
      </p:grpSpPr>
      <p:sp>
        <p:nvSpPr>
          <p:cNvPr id="73" name="Google Shape;73;g23d28f924dc_0_112"/>
          <p:cNvSpPr/>
          <p:nvPr>
            <p:ph idx="2" type="pic"/>
          </p:nvPr>
        </p:nvSpPr>
        <p:spPr>
          <a:xfrm>
            <a:off x="0" y="0"/>
            <a:ext cx="9144000" cy="6858000"/>
          </a:xfrm>
          <a:prstGeom prst="rect">
            <a:avLst/>
          </a:prstGeom>
          <a:solidFill>
            <a:schemeClr val="lt2"/>
          </a:solidFill>
          <a:ln>
            <a:noFill/>
          </a:ln>
        </p:spPr>
      </p:sp>
      <p:sp>
        <p:nvSpPr>
          <p:cNvPr id="74" name="Google Shape;74;g23d28f924dc_0_112"/>
          <p:cNvSpPr/>
          <p:nvPr/>
        </p:nvSpPr>
        <p:spPr>
          <a:xfrm>
            <a:off x="8834042" y="6436561"/>
            <a:ext cx="206700" cy="273300"/>
          </a:xfrm>
          <a:prstGeom prst="rect">
            <a:avLst/>
          </a:prstGeom>
          <a:noFill/>
          <a:ln>
            <a:noFill/>
          </a:ln>
        </p:spPr>
        <p:txBody>
          <a:bodyPr anchorCtr="0" anchor="t" bIns="19050" lIns="19050" spcFirstLastPara="1" rIns="19050" wrap="square" tIns="19050">
            <a:noAutofit/>
          </a:bodyPr>
          <a:lstStyle/>
          <a:p>
            <a:pPr indent="0" lvl="0" marL="0" marR="0" rtl="0" algn="l">
              <a:lnSpc>
                <a:spcPct val="120000"/>
              </a:lnSpc>
              <a:spcBef>
                <a:spcPts val="0"/>
              </a:spcBef>
              <a:spcAft>
                <a:spcPts val="0"/>
              </a:spcAft>
              <a:buClr>
                <a:srgbClr val="FFFFFF"/>
              </a:buClr>
              <a:buSzPts val="800"/>
              <a:buFont typeface="Arial Black"/>
              <a:buNone/>
            </a:pPr>
            <a:fld id="{00000000-1234-1234-1234-123412341234}" type="slidenum">
              <a:rPr b="1" i="0" lang="en-US" sz="800" u="none" cap="none" strike="noStrike">
                <a:solidFill>
                  <a:srgbClr val="FFFFFF"/>
                </a:solidFill>
                <a:latin typeface="Arial Black"/>
                <a:ea typeface="Arial Black"/>
                <a:cs typeface="Arial Black"/>
                <a:sym typeface="Arial Black"/>
              </a:rPr>
              <a:t>‹#›</a:t>
            </a:fld>
            <a:r>
              <a:rPr b="1" i="0" lang="en-US" sz="900" u="none" cap="none" strike="noStrike">
                <a:solidFill>
                  <a:srgbClr val="005A8B"/>
                </a:solidFill>
                <a:latin typeface="Arial Black"/>
                <a:ea typeface="Arial Black"/>
                <a:cs typeface="Arial Black"/>
                <a:sym typeface="Arial Black"/>
              </a:rPr>
              <a:t>￼</a:t>
            </a:r>
            <a:endParaRPr b="0" i="0" sz="500" u="none" cap="none" strike="noStrike">
              <a:solidFill>
                <a:srgbClr val="000000"/>
              </a:solidFill>
              <a:latin typeface="Arial"/>
              <a:ea typeface="Arial"/>
              <a:cs typeface="Arial"/>
              <a:sym typeface="Arial"/>
            </a:endParaRPr>
          </a:p>
        </p:txBody>
      </p:sp>
      <p:pic>
        <p:nvPicPr>
          <p:cNvPr id="75" name="Google Shape;75;g23d28f924dc_0_112"/>
          <p:cNvPicPr preferRelativeResize="0"/>
          <p:nvPr/>
        </p:nvPicPr>
        <p:blipFill rotWithShape="1">
          <a:blip r:embed="rId2">
            <a:alphaModFix/>
          </a:blip>
          <a:srcRect b="0" l="0" r="0" t="0"/>
          <a:stretch/>
        </p:blipFill>
        <p:spPr>
          <a:xfrm>
            <a:off x="7967162" y="6436561"/>
            <a:ext cx="766763" cy="18573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85" name="Shape 85"/>
        <p:cNvGrpSpPr/>
        <p:nvPr/>
      </p:nvGrpSpPr>
      <p:grpSpPr>
        <a:xfrm>
          <a:off x="0" y="0"/>
          <a:ext cx="0" cy="0"/>
          <a:chOff x="0" y="0"/>
          <a:chExt cx="0" cy="0"/>
        </a:xfrm>
      </p:grpSpPr>
      <p:sp>
        <p:nvSpPr>
          <p:cNvPr id="86" name="Google Shape;86;g207b2cbffd3_1_393"/>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207b2cbffd3_1_393"/>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207b2cbffd3_1_393"/>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icture" showMasterSp="0">
  <p:cSld name="Title Slide with Picture">
    <p:spTree>
      <p:nvGrpSpPr>
        <p:cNvPr id="89" name="Shape 89"/>
        <p:cNvGrpSpPr/>
        <p:nvPr/>
      </p:nvGrpSpPr>
      <p:grpSpPr>
        <a:xfrm>
          <a:off x="0" y="0"/>
          <a:ext cx="0" cy="0"/>
          <a:chOff x="0" y="0"/>
          <a:chExt cx="0" cy="0"/>
        </a:xfrm>
      </p:grpSpPr>
      <p:sp>
        <p:nvSpPr>
          <p:cNvPr id="90" name="Google Shape;90;g207b2cbffd3_1_373"/>
          <p:cNvSpPr/>
          <p:nvPr/>
        </p:nvSpPr>
        <p:spPr>
          <a:xfrm>
            <a:off x="4905377" y="0"/>
            <a:ext cx="4238622" cy="6858000"/>
          </a:xfrm>
          <a:custGeom>
            <a:rect b="b" l="l" r="r" t="t"/>
            <a:pathLst>
              <a:path extrusionOk="0" h="6858000" w="4238622">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91" name="Google Shape;91;g207b2cbffd3_1_373"/>
          <p:cNvSpPr/>
          <p:nvPr/>
        </p:nvSpPr>
        <p:spPr>
          <a:xfrm>
            <a:off x="4692651" y="0"/>
            <a:ext cx="1254127" cy="6858000"/>
          </a:xfrm>
          <a:custGeom>
            <a:rect b="b" l="l" r="r" t="t"/>
            <a:pathLst>
              <a:path extrusionOk="0" h="6858000" w="1254127">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92" name="Google Shape;92;g207b2cbffd3_1_373"/>
          <p:cNvSpPr/>
          <p:nvPr/>
        </p:nvSpPr>
        <p:spPr>
          <a:xfrm>
            <a:off x="4546602" y="0"/>
            <a:ext cx="1146174" cy="6858000"/>
          </a:xfrm>
          <a:custGeom>
            <a:rect b="b" l="l" r="r" t="t"/>
            <a:pathLst>
              <a:path extrusionOk="0" h="6858000" w="1146174">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93" name="Google Shape;93;g207b2cbffd3_1_373"/>
          <p:cNvSpPr txBox="1"/>
          <p:nvPr>
            <p:ph type="ctrTitle"/>
          </p:nvPr>
        </p:nvSpPr>
        <p:spPr>
          <a:xfrm>
            <a:off x="971551" y="1873584"/>
            <a:ext cx="3840600" cy="256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descr="An empty placeholder to add an image. Click on the placeholder and select the image that you wish to add" id="94" name="Google Shape;94;g207b2cbffd3_1_373"/>
          <p:cNvSpPr/>
          <p:nvPr>
            <p:ph idx="2" type="pic"/>
          </p:nvPr>
        </p:nvSpPr>
        <p:spPr>
          <a:xfrm>
            <a:off x="5057777" y="0"/>
            <a:ext cx="4086300" cy="6858000"/>
          </a:xfrm>
          <a:prstGeom prst="rect">
            <a:avLst/>
          </a:prstGeom>
          <a:noFill/>
          <a:ln>
            <a:noFill/>
          </a:ln>
        </p:spPr>
      </p:sp>
      <p:sp>
        <p:nvSpPr>
          <p:cNvPr id="95" name="Google Shape;95;g207b2cbffd3_1_373"/>
          <p:cNvSpPr txBox="1"/>
          <p:nvPr>
            <p:ph idx="1" type="subTitle"/>
          </p:nvPr>
        </p:nvSpPr>
        <p:spPr>
          <a:xfrm>
            <a:off x="971551" y="4572000"/>
            <a:ext cx="3840600" cy="1600200"/>
          </a:xfrm>
          <a:prstGeom prst="rect">
            <a:avLst/>
          </a:prstGeom>
          <a:noFill/>
          <a:ln>
            <a:noFill/>
          </a:ln>
        </p:spPr>
        <p:txBody>
          <a:bodyPr anchorCtr="0" anchor="t" bIns="45700" lIns="91425" spcFirstLastPara="1" rIns="91425" wrap="square" tIns="45700">
            <a:noAutofit/>
          </a:bodyPr>
          <a:lstStyle>
            <a:lvl1pPr lvl="0" algn="l">
              <a:lnSpc>
                <a:spcPct val="90000"/>
              </a:lnSpc>
              <a:spcBef>
                <a:spcPts val="1800"/>
              </a:spcBef>
              <a:spcAft>
                <a:spcPts val="0"/>
              </a:spcAft>
              <a:buClr>
                <a:schemeClr val="dk1"/>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800"/>
              </a:spcBef>
              <a:spcAft>
                <a:spcPts val="0"/>
              </a:spcAft>
              <a:buClr>
                <a:schemeClr val="dk1"/>
              </a:buClr>
              <a:buSzPts val="1600"/>
              <a:buNone/>
              <a:defRPr sz="1600"/>
            </a:lvl4pPr>
            <a:lvl5pPr lvl="4" algn="ctr">
              <a:lnSpc>
                <a:spcPct val="9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207b2cbffd3_1_380"/>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207b2cbffd3_1_380"/>
          <p:cNvSpPr txBox="1"/>
          <p:nvPr>
            <p:ph idx="1" type="body"/>
          </p:nvPr>
        </p:nvSpPr>
        <p:spPr>
          <a:xfrm>
            <a:off x="971550" y="1828800"/>
            <a:ext cx="7200900" cy="434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800"/>
              </a:spcBef>
              <a:spcAft>
                <a:spcPts val="0"/>
              </a:spcAft>
              <a:buClr>
                <a:schemeClr val="dk1"/>
              </a:buClr>
              <a:buSzPts val="1800"/>
              <a:buChar char="•"/>
              <a:defRPr/>
            </a:lvl4pPr>
            <a:lvl5pPr indent="-342900" lvl="4" marL="2286000" algn="l">
              <a:lnSpc>
                <a:spcPct val="90000"/>
              </a:lnSpc>
              <a:spcBef>
                <a:spcPts val="800"/>
              </a:spcBef>
              <a:spcAft>
                <a:spcPts val="0"/>
              </a:spcAft>
              <a:buClr>
                <a:schemeClr val="dk1"/>
              </a:buClr>
              <a:buSzPts val="1800"/>
              <a:buChar char="•"/>
              <a:defRPr/>
            </a:lvl5pPr>
            <a:lvl6pPr indent="-342900" lvl="5" marL="2743200" algn="l">
              <a:lnSpc>
                <a:spcPct val="90000"/>
              </a:lnSpc>
              <a:spcBef>
                <a:spcPts val="800"/>
              </a:spcBef>
              <a:spcAft>
                <a:spcPts val="0"/>
              </a:spcAft>
              <a:buClr>
                <a:schemeClr val="dk1"/>
              </a:buClr>
              <a:buSzPts val="1800"/>
              <a:buChar char="•"/>
              <a:defRPr/>
            </a:lvl6pPr>
            <a:lvl7pPr indent="-342900" lvl="6" marL="3200400" algn="l">
              <a:lnSpc>
                <a:spcPct val="90000"/>
              </a:lnSpc>
              <a:spcBef>
                <a:spcPts val="800"/>
              </a:spcBef>
              <a:spcAft>
                <a:spcPts val="0"/>
              </a:spcAft>
              <a:buClr>
                <a:schemeClr val="dk1"/>
              </a:buClr>
              <a:buSzPts val="1800"/>
              <a:buChar char="•"/>
              <a:defRPr/>
            </a:lvl7pPr>
            <a:lvl8pPr indent="-342900" lvl="7" marL="3657600" algn="l">
              <a:lnSpc>
                <a:spcPct val="90000"/>
              </a:lnSpc>
              <a:spcBef>
                <a:spcPts val="800"/>
              </a:spcBef>
              <a:spcAft>
                <a:spcPts val="0"/>
              </a:spcAft>
              <a:buClr>
                <a:schemeClr val="dk1"/>
              </a:buClr>
              <a:buSzPts val="1800"/>
              <a:buChar char="•"/>
              <a:defRPr/>
            </a:lvl8pPr>
            <a:lvl9pPr indent="-342900" lvl="8" marL="4114800" algn="l">
              <a:lnSpc>
                <a:spcPct val="90000"/>
              </a:lnSpc>
              <a:spcBef>
                <a:spcPts val="800"/>
              </a:spcBef>
              <a:spcAft>
                <a:spcPts val="0"/>
              </a:spcAft>
              <a:buClr>
                <a:schemeClr val="dk1"/>
              </a:buClr>
              <a:buSzPts val="1800"/>
              <a:buChar char="•"/>
              <a:defRPr/>
            </a:lvl9pPr>
          </a:lstStyle>
          <a:p/>
        </p:txBody>
      </p:sp>
      <p:sp>
        <p:nvSpPr>
          <p:cNvPr id="99" name="Google Shape;99;g207b2cbffd3_1_380"/>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g207b2cbffd3_1_380"/>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207b2cbffd3_1_380"/>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1">
  <p:cSld name="TITLE_2">
    <p:bg>
      <p:bgPr>
        <a:blipFill>
          <a:blip r:embed="rId2">
            <a:alphaModFix/>
          </a:blip>
          <a:stretch>
            <a:fillRect/>
          </a:stretch>
        </a:blipFill>
      </p:bgPr>
    </p:bg>
    <p:spTree>
      <p:nvGrpSpPr>
        <p:cNvPr id="102" name="Shape 102"/>
        <p:cNvGrpSpPr/>
        <p:nvPr/>
      </p:nvGrpSpPr>
      <p:grpSpPr>
        <a:xfrm>
          <a:off x="0" y="0"/>
          <a:ext cx="0" cy="0"/>
          <a:chOff x="0" y="0"/>
          <a:chExt cx="0" cy="0"/>
        </a:xfrm>
      </p:grpSpPr>
      <p:sp>
        <p:nvSpPr>
          <p:cNvPr id="103" name="Google Shape;103;g207b2cbffd3_1_1035"/>
          <p:cNvSpPr txBox="1"/>
          <p:nvPr>
            <p:ph type="title"/>
          </p:nvPr>
        </p:nvSpPr>
        <p:spPr>
          <a:xfrm>
            <a:off x="473273" y="2696766"/>
            <a:ext cx="8197500" cy="2732400"/>
          </a:xfrm>
          <a:prstGeom prst="rect">
            <a:avLst/>
          </a:prstGeom>
          <a:noFill/>
          <a:ln>
            <a:noFill/>
          </a:ln>
        </p:spPr>
        <p:txBody>
          <a:bodyPr anchorCtr="0" anchor="t" bIns="43650" lIns="43650" spcFirstLastPara="1" rIns="43650" wrap="square" tIns="43650">
            <a:normAutofit/>
          </a:bodyPr>
          <a:lstStyle>
            <a:lvl1pPr lvl="0" algn="ctr">
              <a:lnSpc>
                <a:spcPct val="100000"/>
              </a:lnSpc>
              <a:spcBef>
                <a:spcPts val="0"/>
              </a:spcBef>
              <a:spcAft>
                <a:spcPts val="0"/>
              </a:spcAft>
              <a:buClr>
                <a:srgbClr val="FFFFFF"/>
              </a:buClr>
              <a:buSzPts val="8900"/>
              <a:buFont typeface="Poppins"/>
              <a:buNone/>
              <a:defRPr sz="8900">
                <a:solidFill>
                  <a:srgbClr val="FFFFFF"/>
                </a:solidFill>
              </a:defRPr>
            </a:lvl1pPr>
            <a:lvl2pPr lvl="1" algn="ctr">
              <a:lnSpc>
                <a:spcPct val="100000"/>
              </a:lnSpc>
              <a:spcBef>
                <a:spcPts val="0"/>
              </a:spcBef>
              <a:spcAft>
                <a:spcPts val="0"/>
              </a:spcAft>
              <a:buClr>
                <a:srgbClr val="5B5854"/>
              </a:buClr>
              <a:buSzPts val="1500"/>
              <a:buNone/>
              <a:defRPr/>
            </a:lvl2pPr>
            <a:lvl3pPr lvl="2" algn="ctr">
              <a:lnSpc>
                <a:spcPct val="100000"/>
              </a:lnSpc>
              <a:spcBef>
                <a:spcPts val="0"/>
              </a:spcBef>
              <a:spcAft>
                <a:spcPts val="0"/>
              </a:spcAft>
              <a:buClr>
                <a:srgbClr val="5B5854"/>
              </a:buClr>
              <a:buSzPts val="1500"/>
              <a:buNone/>
              <a:defRPr/>
            </a:lvl3pPr>
            <a:lvl4pPr lvl="3" algn="ctr">
              <a:lnSpc>
                <a:spcPct val="100000"/>
              </a:lnSpc>
              <a:spcBef>
                <a:spcPts val="0"/>
              </a:spcBef>
              <a:spcAft>
                <a:spcPts val="0"/>
              </a:spcAft>
              <a:buClr>
                <a:srgbClr val="5B5854"/>
              </a:buClr>
              <a:buSzPts val="1500"/>
              <a:buNone/>
              <a:defRPr/>
            </a:lvl4pPr>
            <a:lvl5pPr lvl="4" algn="ctr">
              <a:lnSpc>
                <a:spcPct val="100000"/>
              </a:lnSpc>
              <a:spcBef>
                <a:spcPts val="0"/>
              </a:spcBef>
              <a:spcAft>
                <a:spcPts val="0"/>
              </a:spcAft>
              <a:buClr>
                <a:srgbClr val="5B5854"/>
              </a:buClr>
              <a:buSzPts val="1500"/>
              <a:buNone/>
              <a:defRPr/>
            </a:lvl5pPr>
            <a:lvl6pPr lvl="5" algn="ctr">
              <a:lnSpc>
                <a:spcPct val="100000"/>
              </a:lnSpc>
              <a:spcBef>
                <a:spcPts val="0"/>
              </a:spcBef>
              <a:spcAft>
                <a:spcPts val="0"/>
              </a:spcAft>
              <a:buClr>
                <a:srgbClr val="5B5854"/>
              </a:buClr>
              <a:buSzPts val="1500"/>
              <a:buNone/>
              <a:defRPr/>
            </a:lvl6pPr>
            <a:lvl7pPr lvl="6" algn="ctr">
              <a:lnSpc>
                <a:spcPct val="100000"/>
              </a:lnSpc>
              <a:spcBef>
                <a:spcPts val="0"/>
              </a:spcBef>
              <a:spcAft>
                <a:spcPts val="0"/>
              </a:spcAft>
              <a:buClr>
                <a:srgbClr val="5B5854"/>
              </a:buClr>
              <a:buSzPts val="1500"/>
              <a:buNone/>
              <a:defRPr/>
            </a:lvl7pPr>
            <a:lvl8pPr lvl="7" algn="ctr">
              <a:lnSpc>
                <a:spcPct val="100000"/>
              </a:lnSpc>
              <a:spcBef>
                <a:spcPts val="0"/>
              </a:spcBef>
              <a:spcAft>
                <a:spcPts val="0"/>
              </a:spcAft>
              <a:buClr>
                <a:srgbClr val="5B5854"/>
              </a:buClr>
              <a:buSzPts val="1500"/>
              <a:buNone/>
              <a:defRPr/>
            </a:lvl8pPr>
            <a:lvl9pPr lvl="8" algn="ctr">
              <a:lnSpc>
                <a:spcPct val="100000"/>
              </a:lnSpc>
              <a:spcBef>
                <a:spcPts val="0"/>
              </a:spcBef>
              <a:spcAft>
                <a:spcPts val="0"/>
              </a:spcAft>
              <a:buClr>
                <a:srgbClr val="5B5854"/>
              </a:buClr>
              <a:buSzPts val="1500"/>
              <a:buNone/>
              <a:defRPr/>
            </a:lvl9pPr>
          </a:lstStyle>
          <a:p/>
        </p:txBody>
      </p:sp>
      <p:sp>
        <p:nvSpPr>
          <p:cNvPr id="104" name="Google Shape;104;g207b2cbffd3_1_1035"/>
          <p:cNvSpPr txBox="1"/>
          <p:nvPr>
            <p:ph idx="1" type="body"/>
          </p:nvPr>
        </p:nvSpPr>
        <p:spPr>
          <a:xfrm>
            <a:off x="473273" y="1455539"/>
            <a:ext cx="8197500" cy="1250100"/>
          </a:xfrm>
          <a:prstGeom prst="rect">
            <a:avLst/>
          </a:prstGeom>
          <a:noFill/>
          <a:ln>
            <a:noFill/>
          </a:ln>
        </p:spPr>
        <p:txBody>
          <a:bodyPr anchorCtr="0" anchor="b" bIns="43650" lIns="43650" spcFirstLastPara="1" rIns="43650" wrap="square" tIns="43650">
            <a:normAutofit/>
          </a:bodyPr>
          <a:lstStyle>
            <a:lvl1pPr indent="-228600" lvl="0" marL="4572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1pPr>
            <a:lvl2pPr indent="-228600" lvl="1" marL="9144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2pPr>
            <a:lvl3pPr indent="-228600" lvl="2" marL="13716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3pPr>
            <a:lvl4pPr indent="-228600" lvl="3" marL="18288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4pPr>
            <a:lvl5pPr indent="-228600" lvl="4" marL="2286000" algn="ctr">
              <a:lnSpc>
                <a:spcPct val="100000"/>
              </a:lnSpc>
              <a:spcBef>
                <a:spcPts val="0"/>
              </a:spcBef>
              <a:spcAft>
                <a:spcPts val="0"/>
              </a:spcAft>
              <a:buClr>
                <a:srgbClr val="FFFFFF"/>
              </a:buClr>
              <a:buSzPts val="4600"/>
              <a:buFont typeface="Poppins"/>
              <a:buNone/>
              <a:defRPr sz="4600" cap="none">
                <a:solidFill>
                  <a:srgbClr val="FFFFFF"/>
                </a:solidFill>
                <a:latin typeface="Poppins"/>
                <a:ea typeface="Poppins"/>
                <a:cs typeface="Poppins"/>
                <a:sym typeface="Poppins"/>
              </a:defRPr>
            </a:lvl5pPr>
            <a:lvl6pPr indent="-304800" lvl="5" marL="2743200" algn="l">
              <a:lnSpc>
                <a:spcPct val="100000"/>
              </a:lnSpc>
              <a:spcBef>
                <a:spcPts val="2900"/>
              </a:spcBef>
              <a:spcAft>
                <a:spcPts val="0"/>
              </a:spcAft>
              <a:buSzPts val="1200"/>
              <a:buChar char="•"/>
              <a:defRPr/>
            </a:lvl6pPr>
            <a:lvl7pPr indent="-304800" lvl="6" marL="3200400" algn="l">
              <a:lnSpc>
                <a:spcPct val="100000"/>
              </a:lnSpc>
              <a:spcBef>
                <a:spcPts val="2900"/>
              </a:spcBef>
              <a:spcAft>
                <a:spcPts val="0"/>
              </a:spcAft>
              <a:buSzPts val="1200"/>
              <a:buChar char="•"/>
              <a:defRPr/>
            </a:lvl7pPr>
            <a:lvl8pPr indent="-304800" lvl="7" marL="3657600" algn="l">
              <a:lnSpc>
                <a:spcPct val="100000"/>
              </a:lnSpc>
              <a:spcBef>
                <a:spcPts val="2900"/>
              </a:spcBef>
              <a:spcAft>
                <a:spcPts val="0"/>
              </a:spcAft>
              <a:buSzPts val="1200"/>
              <a:buChar char="•"/>
              <a:defRPr/>
            </a:lvl8pPr>
            <a:lvl9pPr indent="-304800" lvl="8" marL="4114800" algn="l">
              <a:lnSpc>
                <a:spcPct val="100000"/>
              </a:lnSpc>
              <a:spcBef>
                <a:spcPts val="2900"/>
              </a:spcBef>
              <a:spcAft>
                <a:spcPts val="0"/>
              </a:spcAft>
              <a:buSzPts val="1200"/>
              <a:buChar char="•"/>
              <a:defRPr/>
            </a:lvl9pPr>
          </a:lstStyle>
          <a:p/>
        </p:txBody>
      </p:sp>
      <p:sp>
        <p:nvSpPr>
          <p:cNvPr id="105" name="Google Shape;105;g207b2cbffd3_1_1035"/>
          <p:cNvSpPr txBox="1"/>
          <p:nvPr>
            <p:ph idx="12" type="sldNum"/>
          </p:nvPr>
        </p:nvSpPr>
        <p:spPr>
          <a:xfrm>
            <a:off x="4456981" y="6492852"/>
            <a:ext cx="230100" cy="257400"/>
          </a:xfrm>
          <a:prstGeom prst="rect">
            <a:avLst/>
          </a:prstGeom>
          <a:noFill/>
          <a:ln>
            <a:noFill/>
          </a:ln>
        </p:spPr>
        <p:txBody>
          <a:bodyPr anchorCtr="0" anchor="ctr" bIns="43650" lIns="43650" spcFirstLastPara="1" rIns="43650" wrap="square" tIns="43650">
            <a:spAutoFit/>
          </a:bodyPr>
          <a:lstStyle>
            <a:lvl1pPr indent="0" lvl="0"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1pPr>
            <a:lvl2pPr indent="0" lvl="1"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2pPr>
            <a:lvl3pPr indent="0" lvl="2"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3pPr>
            <a:lvl4pPr indent="0" lvl="3"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4pPr>
            <a:lvl5pPr indent="0" lvl="4"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5pPr>
            <a:lvl6pPr indent="0" lvl="5"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6pPr>
            <a:lvl7pPr indent="0" lvl="6"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7pPr>
            <a:lvl8pPr indent="0" lvl="7"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8pPr>
            <a:lvl9pPr indent="0" lvl="8" marL="0" marR="0" algn="ctr">
              <a:lnSpc>
                <a:spcPct val="100000"/>
              </a:lnSpc>
              <a:spcBef>
                <a:spcPts val="0"/>
              </a:spcBef>
              <a:spcAft>
                <a:spcPts val="0"/>
              </a:spcAft>
              <a:buClr>
                <a:srgbClr val="FFFFFF"/>
              </a:buClr>
              <a:buSzPts val="1200"/>
              <a:buFont typeface="Poppins"/>
              <a:buNone/>
              <a:defRPr b="0" i="0" sz="1100" u="none" cap="none" strike="noStrike">
                <a:solidFill>
                  <a:srgbClr val="FFFFFF"/>
                </a:solidFill>
                <a:latin typeface="Book Antiqua"/>
                <a:ea typeface="Book Antiqua"/>
                <a:cs typeface="Book Antiqua"/>
                <a:sym typeface="Book Antiqua"/>
              </a:defRPr>
            </a:lvl9pPr>
          </a:lstStyle>
          <a:p>
            <a:pPr indent="0" lvl="0" marL="0" rtl="0" algn="ctr">
              <a:spcBef>
                <a:spcPts val="0"/>
              </a:spcBef>
              <a:spcAft>
                <a:spcPts val="0"/>
              </a:spcAft>
              <a:buNone/>
            </a:pPr>
            <a:fld id="{00000000-1234-1234-1234-123412341234}" type="slidenum">
              <a:rPr lang="en-US"/>
              <a:t>‹#›</a:t>
            </a:fld>
            <a:endParaRPr>
              <a:solidFill>
                <a:schemeClr val="dk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g1f1733f5671_0_133"/>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 name="Google Shape;17;g1f1733f5671_0_133"/>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g1f1733f5671_0_13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06" name="Shape 106"/>
        <p:cNvGrpSpPr/>
        <p:nvPr/>
      </p:nvGrpSpPr>
      <p:grpSpPr>
        <a:xfrm>
          <a:off x="0" y="0"/>
          <a:ext cx="0" cy="0"/>
          <a:chOff x="0" y="0"/>
          <a:chExt cx="0" cy="0"/>
        </a:xfrm>
      </p:grpSpPr>
      <p:sp>
        <p:nvSpPr>
          <p:cNvPr id="107" name="Google Shape;107;g207b2cbffd3_1_367"/>
          <p:cNvSpPr/>
          <p:nvPr/>
        </p:nvSpPr>
        <p:spPr>
          <a:xfrm>
            <a:off x="6321766" y="0"/>
            <a:ext cx="2822234" cy="6858000"/>
          </a:xfrm>
          <a:custGeom>
            <a:rect b="b" l="l" r="r" t="t"/>
            <a:pathLst>
              <a:path extrusionOk="0" h="6858000" w="3762978">
                <a:moveTo>
                  <a:pt x="0" y="0"/>
                </a:moveTo>
                <a:lnTo>
                  <a:pt x="3762978" y="0"/>
                </a:lnTo>
                <a:lnTo>
                  <a:pt x="3762978" y="6858000"/>
                </a:lnTo>
                <a:lnTo>
                  <a:pt x="338667" y="6858000"/>
                </a:lnTo>
                <a:lnTo>
                  <a:pt x="1189567" y="433705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108" name="Google Shape;108;g207b2cbffd3_1_367"/>
          <p:cNvSpPr/>
          <p:nvPr/>
        </p:nvSpPr>
        <p:spPr>
          <a:xfrm>
            <a:off x="6109039" y="0"/>
            <a:ext cx="1254127" cy="6858000"/>
          </a:xfrm>
          <a:custGeom>
            <a:rect b="b" l="l" r="r" t="t"/>
            <a:pathLst>
              <a:path extrusionOk="0" h="6858000" w="1254127">
                <a:moveTo>
                  <a:pt x="0" y="0"/>
                </a:moveTo>
                <a:lnTo>
                  <a:pt x="365127" y="0"/>
                </a:lnTo>
                <a:lnTo>
                  <a:pt x="1254127" y="4337050"/>
                </a:lnTo>
                <a:lnTo>
                  <a:pt x="619127" y="6858000"/>
                </a:lnTo>
                <a:lnTo>
                  <a:pt x="257175" y="6858000"/>
                </a:lnTo>
                <a:lnTo>
                  <a:pt x="892175" y="433705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109" name="Google Shape;109;g207b2cbffd3_1_367"/>
          <p:cNvSpPr/>
          <p:nvPr/>
        </p:nvSpPr>
        <p:spPr>
          <a:xfrm>
            <a:off x="5962990" y="0"/>
            <a:ext cx="1146174" cy="6858000"/>
          </a:xfrm>
          <a:custGeom>
            <a:rect b="b" l="l" r="r" t="t"/>
            <a:pathLst>
              <a:path extrusionOk="0" h="6858000" w="1146174">
                <a:moveTo>
                  <a:pt x="0" y="0"/>
                </a:moveTo>
                <a:lnTo>
                  <a:pt x="253999" y="0"/>
                </a:lnTo>
                <a:lnTo>
                  <a:pt x="1146174" y="4337050"/>
                </a:lnTo>
                <a:lnTo>
                  <a:pt x="511174" y="6858000"/>
                </a:lnTo>
                <a:lnTo>
                  <a:pt x="254000" y="6858000"/>
                </a:lnTo>
                <a:lnTo>
                  <a:pt x="892175" y="433705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110" name="Google Shape;110;g207b2cbffd3_1_367"/>
          <p:cNvSpPr txBox="1"/>
          <p:nvPr>
            <p:ph type="ctrTitle"/>
          </p:nvPr>
        </p:nvSpPr>
        <p:spPr>
          <a:xfrm>
            <a:off x="971550" y="1873584"/>
            <a:ext cx="4800600" cy="256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000"/>
              <a:buFont typeface="Book Antiqu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207b2cbffd3_1_367"/>
          <p:cNvSpPr txBox="1"/>
          <p:nvPr>
            <p:ph idx="1" type="subTitle"/>
          </p:nvPr>
        </p:nvSpPr>
        <p:spPr>
          <a:xfrm>
            <a:off x="971550" y="4572000"/>
            <a:ext cx="4800600" cy="1600200"/>
          </a:xfrm>
          <a:prstGeom prst="rect">
            <a:avLst/>
          </a:prstGeom>
          <a:noFill/>
          <a:ln>
            <a:noFill/>
          </a:ln>
        </p:spPr>
        <p:txBody>
          <a:bodyPr anchorCtr="0" anchor="t" bIns="45700" lIns="91425" spcFirstLastPara="1" rIns="91425" wrap="square" tIns="45700">
            <a:noAutofit/>
          </a:bodyPr>
          <a:lstStyle>
            <a:lvl1pPr lvl="0" algn="l">
              <a:lnSpc>
                <a:spcPct val="90000"/>
              </a:lnSpc>
              <a:spcBef>
                <a:spcPts val="1200"/>
              </a:spcBef>
              <a:spcAft>
                <a:spcPts val="0"/>
              </a:spcAft>
              <a:buClr>
                <a:schemeClr val="dk1"/>
              </a:buClr>
              <a:buSzPts val="2400"/>
              <a:buNone/>
              <a:defRPr sz="2400"/>
            </a:lvl1pPr>
            <a:lvl2pPr lvl="1" algn="ctr">
              <a:lnSpc>
                <a:spcPct val="90000"/>
              </a:lnSpc>
              <a:spcBef>
                <a:spcPts val="10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800"/>
              </a:spcBef>
              <a:spcAft>
                <a:spcPts val="0"/>
              </a:spcAft>
              <a:buClr>
                <a:schemeClr val="dk1"/>
              </a:buClr>
              <a:buSzPts val="1600"/>
              <a:buNone/>
              <a:defRPr sz="1600"/>
            </a:lvl4pPr>
            <a:lvl5pPr lvl="4" algn="ctr">
              <a:lnSpc>
                <a:spcPct val="90000"/>
              </a:lnSpc>
              <a:spcBef>
                <a:spcPts val="800"/>
              </a:spcBef>
              <a:spcAft>
                <a:spcPts val="0"/>
              </a:spcAft>
              <a:buClr>
                <a:schemeClr val="dk1"/>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07b2cbffd3_1_386"/>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207b2cbffd3_1_386"/>
          <p:cNvSpPr txBox="1"/>
          <p:nvPr>
            <p:ph idx="1" type="body"/>
          </p:nvPr>
        </p:nvSpPr>
        <p:spPr>
          <a:xfrm>
            <a:off x="971550" y="1828800"/>
            <a:ext cx="7200900" cy="434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800"/>
              </a:spcBef>
              <a:spcAft>
                <a:spcPts val="0"/>
              </a:spcAft>
              <a:buClr>
                <a:schemeClr val="dk1"/>
              </a:buClr>
              <a:buSzPts val="1800"/>
              <a:buChar char="•"/>
              <a:defRPr/>
            </a:lvl4pPr>
            <a:lvl5pPr indent="-342900" lvl="4" marL="2286000" algn="l">
              <a:lnSpc>
                <a:spcPct val="90000"/>
              </a:lnSpc>
              <a:spcBef>
                <a:spcPts val="800"/>
              </a:spcBef>
              <a:spcAft>
                <a:spcPts val="0"/>
              </a:spcAft>
              <a:buClr>
                <a:schemeClr val="dk1"/>
              </a:buClr>
              <a:buSzPts val="1800"/>
              <a:buChar char="•"/>
              <a:defRPr/>
            </a:lvl5pPr>
            <a:lvl6pPr indent="-342900" lvl="5" marL="2743200" algn="l">
              <a:lnSpc>
                <a:spcPct val="90000"/>
              </a:lnSpc>
              <a:spcBef>
                <a:spcPts val="800"/>
              </a:spcBef>
              <a:spcAft>
                <a:spcPts val="0"/>
              </a:spcAft>
              <a:buClr>
                <a:schemeClr val="dk1"/>
              </a:buClr>
              <a:buSzPts val="1800"/>
              <a:buChar char="•"/>
              <a:defRPr/>
            </a:lvl6pPr>
            <a:lvl7pPr indent="-342900" lvl="6" marL="3200400" algn="l">
              <a:lnSpc>
                <a:spcPct val="90000"/>
              </a:lnSpc>
              <a:spcBef>
                <a:spcPts val="800"/>
              </a:spcBef>
              <a:spcAft>
                <a:spcPts val="0"/>
              </a:spcAft>
              <a:buClr>
                <a:schemeClr val="dk1"/>
              </a:buClr>
              <a:buSzPts val="1800"/>
              <a:buChar char="•"/>
              <a:defRPr/>
            </a:lvl7pPr>
            <a:lvl8pPr indent="-342900" lvl="7" marL="3657600" algn="l">
              <a:lnSpc>
                <a:spcPct val="90000"/>
              </a:lnSpc>
              <a:spcBef>
                <a:spcPts val="800"/>
              </a:spcBef>
              <a:spcAft>
                <a:spcPts val="0"/>
              </a:spcAft>
              <a:buClr>
                <a:schemeClr val="dk1"/>
              </a:buClr>
              <a:buSzPts val="1800"/>
              <a:buChar char="•"/>
              <a:defRPr/>
            </a:lvl8pPr>
            <a:lvl9pPr indent="-342900" lvl="8" marL="4114800" algn="l">
              <a:lnSpc>
                <a:spcPct val="90000"/>
              </a:lnSpc>
              <a:spcBef>
                <a:spcPts val="800"/>
              </a:spcBef>
              <a:spcAft>
                <a:spcPts val="0"/>
              </a:spcAft>
              <a:buClr>
                <a:schemeClr val="dk1"/>
              </a:buClr>
              <a:buSzPts val="1800"/>
              <a:buChar char="•"/>
              <a:defRPr/>
            </a:lvl9pPr>
          </a:lstStyle>
          <a:p/>
        </p:txBody>
      </p:sp>
      <p:sp>
        <p:nvSpPr>
          <p:cNvPr id="115" name="Google Shape;115;g207b2cbffd3_1_386"/>
          <p:cNvSpPr txBox="1"/>
          <p:nvPr>
            <p:ph idx="2" type="body"/>
          </p:nvPr>
        </p:nvSpPr>
        <p:spPr>
          <a:xfrm>
            <a:off x="4743450" y="1828799"/>
            <a:ext cx="3429000" cy="4343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800"/>
              </a:spcBef>
              <a:spcAft>
                <a:spcPts val="0"/>
              </a:spcAft>
              <a:buClr>
                <a:schemeClr val="dk1"/>
              </a:buClr>
              <a:buSzPts val="1800"/>
              <a:buChar char="•"/>
              <a:defRPr/>
            </a:lvl4pPr>
            <a:lvl5pPr indent="-342900" lvl="4" marL="2286000" algn="l">
              <a:lnSpc>
                <a:spcPct val="90000"/>
              </a:lnSpc>
              <a:spcBef>
                <a:spcPts val="800"/>
              </a:spcBef>
              <a:spcAft>
                <a:spcPts val="0"/>
              </a:spcAft>
              <a:buClr>
                <a:schemeClr val="dk1"/>
              </a:buClr>
              <a:buSzPts val="1800"/>
              <a:buChar char="•"/>
              <a:defRPr/>
            </a:lvl5pPr>
            <a:lvl6pPr indent="-342900" lvl="5" marL="2743200" algn="l">
              <a:lnSpc>
                <a:spcPct val="90000"/>
              </a:lnSpc>
              <a:spcBef>
                <a:spcPts val="800"/>
              </a:spcBef>
              <a:spcAft>
                <a:spcPts val="0"/>
              </a:spcAft>
              <a:buClr>
                <a:schemeClr val="dk1"/>
              </a:buClr>
              <a:buSzPts val="1800"/>
              <a:buChar char="•"/>
              <a:defRPr/>
            </a:lvl6pPr>
            <a:lvl7pPr indent="-342900" lvl="6" marL="3200400" algn="l">
              <a:lnSpc>
                <a:spcPct val="90000"/>
              </a:lnSpc>
              <a:spcBef>
                <a:spcPts val="800"/>
              </a:spcBef>
              <a:spcAft>
                <a:spcPts val="0"/>
              </a:spcAft>
              <a:buClr>
                <a:schemeClr val="dk1"/>
              </a:buClr>
              <a:buSzPts val="1800"/>
              <a:buChar char="•"/>
              <a:defRPr/>
            </a:lvl7pPr>
            <a:lvl8pPr indent="-342900" lvl="7" marL="3657600" algn="l">
              <a:lnSpc>
                <a:spcPct val="90000"/>
              </a:lnSpc>
              <a:spcBef>
                <a:spcPts val="800"/>
              </a:spcBef>
              <a:spcAft>
                <a:spcPts val="0"/>
              </a:spcAft>
              <a:buClr>
                <a:schemeClr val="dk1"/>
              </a:buClr>
              <a:buSzPts val="1800"/>
              <a:buChar char="•"/>
              <a:defRPr/>
            </a:lvl8pPr>
            <a:lvl9pPr indent="-342900" lvl="8" marL="4114800" algn="l">
              <a:lnSpc>
                <a:spcPct val="90000"/>
              </a:lnSpc>
              <a:spcBef>
                <a:spcPts val="800"/>
              </a:spcBef>
              <a:spcAft>
                <a:spcPts val="0"/>
              </a:spcAft>
              <a:buClr>
                <a:schemeClr val="dk1"/>
              </a:buClr>
              <a:buSzPts val="1800"/>
              <a:buChar char="•"/>
              <a:defRPr/>
            </a:lvl9pPr>
          </a:lstStyle>
          <a:p/>
        </p:txBody>
      </p:sp>
      <p:sp>
        <p:nvSpPr>
          <p:cNvPr id="116" name="Google Shape;116;g207b2cbffd3_1_386"/>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207b2cbffd3_1_386"/>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207b2cbffd3_1_386"/>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19" name="Shape 119"/>
        <p:cNvGrpSpPr/>
        <p:nvPr/>
      </p:nvGrpSpPr>
      <p:grpSpPr>
        <a:xfrm>
          <a:off x="0" y="0"/>
          <a:ext cx="0" cy="0"/>
          <a:chOff x="0" y="0"/>
          <a:chExt cx="0" cy="0"/>
        </a:xfrm>
      </p:grpSpPr>
      <p:sp>
        <p:nvSpPr>
          <p:cNvPr id="120" name="Google Shape;120;g207b2cbffd3_1_397"/>
          <p:cNvSpPr/>
          <p:nvPr/>
        </p:nvSpPr>
        <p:spPr>
          <a:xfrm>
            <a:off x="7216776" y="0"/>
            <a:ext cx="1927224" cy="6858000"/>
          </a:xfrm>
          <a:custGeom>
            <a:rect b="b" l="l" r="r" t="t"/>
            <a:pathLst>
              <a:path extrusionOk="0" h="6858000" w="1927224">
                <a:moveTo>
                  <a:pt x="0" y="0"/>
                </a:moveTo>
                <a:lnTo>
                  <a:pt x="1927224" y="0"/>
                </a:lnTo>
                <a:lnTo>
                  <a:pt x="1927224" y="6858000"/>
                </a:lnTo>
                <a:lnTo>
                  <a:pt x="254000" y="6858000"/>
                </a:lnTo>
                <a:lnTo>
                  <a:pt x="892175" y="433705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121" name="Google Shape;121;g207b2cbffd3_1_397"/>
          <p:cNvSpPr/>
          <p:nvPr/>
        </p:nvSpPr>
        <p:spPr>
          <a:xfrm>
            <a:off x="6927849" y="0"/>
            <a:ext cx="1254127" cy="6858000"/>
          </a:xfrm>
          <a:custGeom>
            <a:rect b="b" l="l" r="r" t="t"/>
            <a:pathLst>
              <a:path extrusionOk="0" h="6858000" w="1254127">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rotWithShape="0" algn="l" dist="50800">
              <a:srgbClr val="000000">
                <a:alpha val="24313"/>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122" name="Google Shape;122;g207b2cbffd3_1_397"/>
          <p:cNvSpPr/>
          <p:nvPr/>
        </p:nvSpPr>
        <p:spPr>
          <a:xfrm>
            <a:off x="6880225" y="0"/>
            <a:ext cx="1095374" cy="6858000"/>
          </a:xfrm>
          <a:custGeom>
            <a:rect b="b" l="l" r="r" t="t"/>
            <a:pathLst>
              <a:path extrusionOk="0" h="6858000" w="1095374">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rotWithShape="0" algn="l" dist="50800">
              <a:srgbClr val="000000">
                <a:alpha val="24313"/>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123" name="Google Shape;123;g207b2cbffd3_1_397"/>
          <p:cNvSpPr/>
          <p:nvPr/>
        </p:nvSpPr>
        <p:spPr>
          <a:xfrm>
            <a:off x="6880225" y="0"/>
            <a:ext cx="1095374" cy="6858000"/>
          </a:xfrm>
          <a:custGeom>
            <a:rect b="b" l="l" r="r" t="t"/>
            <a:pathLst>
              <a:path extrusionOk="0" h="6858000" w="1095374">
                <a:moveTo>
                  <a:pt x="0" y="0"/>
                </a:moveTo>
                <a:lnTo>
                  <a:pt x="203199" y="0"/>
                </a:lnTo>
                <a:lnTo>
                  <a:pt x="1095374" y="4337050"/>
                </a:lnTo>
                <a:lnTo>
                  <a:pt x="460374" y="6858000"/>
                </a:lnTo>
                <a:lnTo>
                  <a:pt x="257175" y="6858000"/>
                </a:lnTo>
                <a:lnTo>
                  <a:pt x="892175" y="433705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Book Antiqua"/>
              <a:ea typeface="Book Antiqua"/>
              <a:cs typeface="Book Antiqua"/>
              <a:sym typeface="Book Antiqua"/>
            </a:endParaRPr>
          </a:p>
        </p:txBody>
      </p:sp>
      <p:sp>
        <p:nvSpPr>
          <p:cNvPr id="124" name="Google Shape;124;g207b2cbffd3_1_397"/>
          <p:cNvSpPr txBox="1"/>
          <p:nvPr>
            <p:ph type="title"/>
          </p:nvPr>
        </p:nvSpPr>
        <p:spPr>
          <a:xfrm>
            <a:off x="971549" y="2914650"/>
            <a:ext cx="6035100" cy="15573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Book Antiqua"/>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207b2cbffd3_1_397"/>
          <p:cNvSpPr txBox="1"/>
          <p:nvPr>
            <p:ph idx="1" type="body"/>
          </p:nvPr>
        </p:nvSpPr>
        <p:spPr>
          <a:xfrm>
            <a:off x="971549" y="4589463"/>
            <a:ext cx="6035100" cy="1011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400"/>
              <a:buNone/>
              <a:defRPr sz="2400">
                <a:solidFill>
                  <a:schemeClr val="dk1"/>
                </a:solidFill>
              </a:defRPr>
            </a:lvl1pPr>
            <a:lvl2pPr indent="-228600" lvl="1" marL="914400" algn="l">
              <a:lnSpc>
                <a:spcPct val="90000"/>
              </a:lnSpc>
              <a:spcBef>
                <a:spcPts val="1000"/>
              </a:spcBef>
              <a:spcAft>
                <a:spcPts val="0"/>
              </a:spcAft>
              <a:buClr>
                <a:srgbClr val="999999"/>
              </a:buClr>
              <a:buSzPts val="2000"/>
              <a:buNone/>
              <a:defRPr sz="2000">
                <a:solidFill>
                  <a:srgbClr val="999999"/>
                </a:solidFill>
              </a:defRPr>
            </a:lvl2pPr>
            <a:lvl3pPr indent="-228600" lvl="2" marL="1371600" algn="l">
              <a:lnSpc>
                <a:spcPct val="90000"/>
              </a:lnSpc>
              <a:spcBef>
                <a:spcPts val="800"/>
              </a:spcBef>
              <a:spcAft>
                <a:spcPts val="0"/>
              </a:spcAft>
              <a:buClr>
                <a:srgbClr val="999999"/>
              </a:buClr>
              <a:buSzPts val="1800"/>
              <a:buNone/>
              <a:defRPr sz="1800">
                <a:solidFill>
                  <a:srgbClr val="999999"/>
                </a:solidFill>
              </a:defRPr>
            </a:lvl3pPr>
            <a:lvl4pPr indent="-228600" lvl="3" marL="1828800" algn="l">
              <a:lnSpc>
                <a:spcPct val="90000"/>
              </a:lnSpc>
              <a:spcBef>
                <a:spcPts val="800"/>
              </a:spcBef>
              <a:spcAft>
                <a:spcPts val="0"/>
              </a:spcAft>
              <a:buClr>
                <a:srgbClr val="999999"/>
              </a:buClr>
              <a:buSzPts val="1600"/>
              <a:buNone/>
              <a:defRPr sz="1600">
                <a:solidFill>
                  <a:srgbClr val="999999"/>
                </a:solidFill>
              </a:defRPr>
            </a:lvl4pPr>
            <a:lvl5pPr indent="-228600" lvl="4" marL="2286000" algn="l">
              <a:lnSpc>
                <a:spcPct val="90000"/>
              </a:lnSpc>
              <a:spcBef>
                <a:spcPts val="800"/>
              </a:spcBef>
              <a:spcAft>
                <a:spcPts val="0"/>
              </a:spcAft>
              <a:buClr>
                <a:srgbClr val="999999"/>
              </a:buClr>
              <a:buSzPts val="1600"/>
              <a:buNone/>
              <a:defRPr sz="1600">
                <a:solidFill>
                  <a:srgbClr val="999999"/>
                </a:solidFill>
              </a:defRPr>
            </a:lvl5pPr>
            <a:lvl6pPr indent="-228600" lvl="5" marL="2743200" algn="l">
              <a:lnSpc>
                <a:spcPct val="90000"/>
              </a:lnSpc>
              <a:spcBef>
                <a:spcPts val="800"/>
              </a:spcBef>
              <a:spcAft>
                <a:spcPts val="0"/>
              </a:spcAft>
              <a:buClr>
                <a:srgbClr val="999999"/>
              </a:buClr>
              <a:buSzPts val="1600"/>
              <a:buNone/>
              <a:defRPr sz="1600">
                <a:solidFill>
                  <a:srgbClr val="999999"/>
                </a:solidFill>
              </a:defRPr>
            </a:lvl6pPr>
            <a:lvl7pPr indent="-228600" lvl="6" marL="3200400" algn="l">
              <a:lnSpc>
                <a:spcPct val="90000"/>
              </a:lnSpc>
              <a:spcBef>
                <a:spcPts val="800"/>
              </a:spcBef>
              <a:spcAft>
                <a:spcPts val="0"/>
              </a:spcAft>
              <a:buClr>
                <a:srgbClr val="999999"/>
              </a:buClr>
              <a:buSzPts val="1600"/>
              <a:buNone/>
              <a:defRPr sz="1600">
                <a:solidFill>
                  <a:srgbClr val="999999"/>
                </a:solidFill>
              </a:defRPr>
            </a:lvl7pPr>
            <a:lvl8pPr indent="-228600" lvl="7" marL="3657600" algn="l">
              <a:lnSpc>
                <a:spcPct val="90000"/>
              </a:lnSpc>
              <a:spcBef>
                <a:spcPts val="800"/>
              </a:spcBef>
              <a:spcAft>
                <a:spcPts val="0"/>
              </a:spcAft>
              <a:buClr>
                <a:srgbClr val="999999"/>
              </a:buClr>
              <a:buSzPts val="1600"/>
              <a:buNone/>
              <a:defRPr sz="1600">
                <a:solidFill>
                  <a:srgbClr val="999999"/>
                </a:solidFill>
              </a:defRPr>
            </a:lvl8pPr>
            <a:lvl9pPr indent="-228600" lvl="8" marL="4114800" algn="l">
              <a:lnSpc>
                <a:spcPct val="90000"/>
              </a:lnSpc>
              <a:spcBef>
                <a:spcPts val="800"/>
              </a:spcBef>
              <a:spcAft>
                <a:spcPts val="0"/>
              </a:spcAft>
              <a:buClr>
                <a:srgbClr val="999999"/>
              </a:buClr>
              <a:buSzPts val="1600"/>
              <a:buNone/>
              <a:defRPr sz="1600">
                <a:solidFill>
                  <a:srgbClr val="999999"/>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26" name="Shape 126"/>
        <p:cNvGrpSpPr/>
        <p:nvPr/>
      </p:nvGrpSpPr>
      <p:grpSpPr>
        <a:xfrm>
          <a:off x="0" y="0"/>
          <a:ext cx="0" cy="0"/>
          <a:chOff x="0" y="0"/>
          <a:chExt cx="0" cy="0"/>
        </a:xfrm>
      </p:grpSpPr>
      <p:sp>
        <p:nvSpPr>
          <p:cNvPr id="127" name="Google Shape;127;g207b2cbffd3_1_404"/>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207b2cbffd3_1_404"/>
          <p:cNvSpPr txBox="1"/>
          <p:nvPr>
            <p:ph idx="1" type="body"/>
          </p:nvPr>
        </p:nvSpPr>
        <p:spPr>
          <a:xfrm>
            <a:off x="971550" y="1828800"/>
            <a:ext cx="3429000" cy="8505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800"/>
              </a:spcBef>
              <a:spcAft>
                <a:spcPts val="0"/>
              </a:spcAft>
              <a:buClr>
                <a:schemeClr val="dk1"/>
              </a:buClr>
              <a:buSzPts val="2600"/>
              <a:buNone/>
              <a:defRPr b="0" sz="2600"/>
            </a:lvl1pPr>
            <a:lvl2pPr indent="-228600" lvl="1" marL="914400" algn="l">
              <a:lnSpc>
                <a:spcPct val="90000"/>
              </a:lnSpc>
              <a:spcBef>
                <a:spcPts val="1000"/>
              </a:spcBef>
              <a:spcAft>
                <a:spcPts val="0"/>
              </a:spcAft>
              <a:buClr>
                <a:schemeClr val="dk1"/>
              </a:buClr>
              <a:buSzPts val="2000"/>
              <a:buNone/>
              <a:defRPr b="1" sz="2000"/>
            </a:lvl2pPr>
            <a:lvl3pPr indent="-228600" lvl="2" marL="1371600" algn="l">
              <a:lnSpc>
                <a:spcPct val="90000"/>
              </a:lnSpc>
              <a:spcBef>
                <a:spcPts val="800"/>
              </a:spcBef>
              <a:spcAft>
                <a:spcPts val="0"/>
              </a:spcAft>
              <a:buClr>
                <a:schemeClr val="dk1"/>
              </a:buClr>
              <a:buSzPts val="1800"/>
              <a:buNone/>
              <a:defRPr b="1" sz="1800"/>
            </a:lvl3pPr>
            <a:lvl4pPr indent="-228600" lvl="3" marL="1828800" algn="l">
              <a:lnSpc>
                <a:spcPct val="90000"/>
              </a:lnSpc>
              <a:spcBef>
                <a:spcPts val="800"/>
              </a:spcBef>
              <a:spcAft>
                <a:spcPts val="0"/>
              </a:spcAft>
              <a:buClr>
                <a:schemeClr val="dk1"/>
              </a:buClr>
              <a:buSzPts val="1600"/>
              <a:buNone/>
              <a:defRPr b="1" sz="1600"/>
            </a:lvl4pPr>
            <a:lvl5pPr indent="-228600" lvl="4" marL="2286000" algn="l">
              <a:lnSpc>
                <a:spcPct val="90000"/>
              </a:lnSpc>
              <a:spcBef>
                <a:spcPts val="800"/>
              </a:spcBef>
              <a:spcAft>
                <a:spcPts val="0"/>
              </a:spcAft>
              <a:buClr>
                <a:schemeClr val="dk1"/>
              </a:buClr>
              <a:buSzPts val="1600"/>
              <a:buNone/>
              <a:defRPr b="1" sz="1600"/>
            </a:lvl5pPr>
            <a:lvl6pPr indent="-228600" lvl="5" marL="2743200" algn="l">
              <a:lnSpc>
                <a:spcPct val="90000"/>
              </a:lnSpc>
              <a:spcBef>
                <a:spcPts val="800"/>
              </a:spcBef>
              <a:spcAft>
                <a:spcPts val="0"/>
              </a:spcAft>
              <a:buClr>
                <a:schemeClr val="dk1"/>
              </a:buClr>
              <a:buSzPts val="1600"/>
              <a:buNone/>
              <a:defRPr b="1" sz="1600"/>
            </a:lvl6pPr>
            <a:lvl7pPr indent="-228600" lvl="6" marL="3200400" algn="l">
              <a:lnSpc>
                <a:spcPct val="90000"/>
              </a:lnSpc>
              <a:spcBef>
                <a:spcPts val="800"/>
              </a:spcBef>
              <a:spcAft>
                <a:spcPts val="0"/>
              </a:spcAft>
              <a:buClr>
                <a:schemeClr val="dk1"/>
              </a:buClr>
              <a:buSzPts val="1600"/>
              <a:buNone/>
              <a:defRPr b="1" sz="1600"/>
            </a:lvl7pPr>
            <a:lvl8pPr indent="-228600" lvl="7" marL="3657600" algn="l">
              <a:lnSpc>
                <a:spcPct val="90000"/>
              </a:lnSpc>
              <a:spcBef>
                <a:spcPts val="800"/>
              </a:spcBef>
              <a:spcAft>
                <a:spcPts val="0"/>
              </a:spcAft>
              <a:buClr>
                <a:schemeClr val="dk1"/>
              </a:buClr>
              <a:buSzPts val="1600"/>
              <a:buNone/>
              <a:defRPr b="1" sz="1600"/>
            </a:lvl8pPr>
            <a:lvl9pPr indent="-228600" lvl="8" marL="4114800" algn="l">
              <a:lnSpc>
                <a:spcPct val="90000"/>
              </a:lnSpc>
              <a:spcBef>
                <a:spcPts val="800"/>
              </a:spcBef>
              <a:spcAft>
                <a:spcPts val="0"/>
              </a:spcAft>
              <a:buClr>
                <a:schemeClr val="dk1"/>
              </a:buClr>
              <a:buSzPts val="1600"/>
              <a:buNone/>
              <a:defRPr b="1" sz="1600"/>
            </a:lvl9pPr>
          </a:lstStyle>
          <a:p/>
        </p:txBody>
      </p:sp>
      <p:sp>
        <p:nvSpPr>
          <p:cNvPr id="129" name="Google Shape;129;g207b2cbffd3_1_404"/>
          <p:cNvSpPr txBox="1"/>
          <p:nvPr>
            <p:ph idx="2" type="body"/>
          </p:nvPr>
        </p:nvSpPr>
        <p:spPr>
          <a:xfrm>
            <a:off x="971550" y="2705100"/>
            <a:ext cx="3429000" cy="34671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800"/>
              </a:spcBef>
              <a:spcAft>
                <a:spcPts val="0"/>
              </a:spcAft>
              <a:buClr>
                <a:schemeClr val="dk1"/>
              </a:buClr>
              <a:buSzPts val="1800"/>
              <a:buChar char="•"/>
              <a:defRPr/>
            </a:lvl4pPr>
            <a:lvl5pPr indent="-342900" lvl="4" marL="2286000" algn="l">
              <a:lnSpc>
                <a:spcPct val="90000"/>
              </a:lnSpc>
              <a:spcBef>
                <a:spcPts val="800"/>
              </a:spcBef>
              <a:spcAft>
                <a:spcPts val="0"/>
              </a:spcAft>
              <a:buClr>
                <a:schemeClr val="dk1"/>
              </a:buClr>
              <a:buSzPts val="1800"/>
              <a:buChar char="•"/>
              <a:defRPr/>
            </a:lvl5pPr>
            <a:lvl6pPr indent="-342900" lvl="5" marL="2743200" algn="l">
              <a:lnSpc>
                <a:spcPct val="90000"/>
              </a:lnSpc>
              <a:spcBef>
                <a:spcPts val="800"/>
              </a:spcBef>
              <a:spcAft>
                <a:spcPts val="0"/>
              </a:spcAft>
              <a:buClr>
                <a:schemeClr val="dk1"/>
              </a:buClr>
              <a:buSzPts val="1800"/>
              <a:buChar char="•"/>
              <a:defRPr/>
            </a:lvl6pPr>
            <a:lvl7pPr indent="-342900" lvl="6" marL="3200400" algn="l">
              <a:lnSpc>
                <a:spcPct val="90000"/>
              </a:lnSpc>
              <a:spcBef>
                <a:spcPts val="800"/>
              </a:spcBef>
              <a:spcAft>
                <a:spcPts val="0"/>
              </a:spcAft>
              <a:buClr>
                <a:schemeClr val="dk1"/>
              </a:buClr>
              <a:buSzPts val="1800"/>
              <a:buChar char="•"/>
              <a:defRPr/>
            </a:lvl7pPr>
            <a:lvl8pPr indent="-342900" lvl="7" marL="3657600" algn="l">
              <a:lnSpc>
                <a:spcPct val="90000"/>
              </a:lnSpc>
              <a:spcBef>
                <a:spcPts val="800"/>
              </a:spcBef>
              <a:spcAft>
                <a:spcPts val="0"/>
              </a:spcAft>
              <a:buClr>
                <a:schemeClr val="dk1"/>
              </a:buClr>
              <a:buSzPts val="1800"/>
              <a:buChar char="•"/>
              <a:defRPr/>
            </a:lvl8pPr>
            <a:lvl9pPr indent="-342900" lvl="8" marL="4114800" algn="l">
              <a:lnSpc>
                <a:spcPct val="90000"/>
              </a:lnSpc>
              <a:spcBef>
                <a:spcPts val="800"/>
              </a:spcBef>
              <a:spcAft>
                <a:spcPts val="0"/>
              </a:spcAft>
              <a:buClr>
                <a:schemeClr val="dk1"/>
              </a:buClr>
              <a:buSzPts val="1800"/>
              <a:buChar char="•"/>
              <a:defRPr/>
            </a:lvl9pPr>
          </a:lstStyle>
          <a:p/>
        </p:txBody>
      </p:sp>
      <p:sp>
        <p:nvSpPr>
          <p:cNvPr id="130" name="Google Shape;130;g207b2cbffd3_1_404"/>
          <p:cNvSpPr txBox="1"/>
          <p:nvPr>
            <p:ph idx="3" type="body"/>
          </p:nvPr>
        </p:nvSpPr>
        <p:spPr>
          <a:xfrm>
            <a:off x="4743450" y="1828800"/>
            <a:ext cx="3429000" cy="8478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800"/>
              </a:spcBef>
              <a:spcAft>
                <a:spcPts val="0"/>
              </a:spcAft>
              <a:buClr>
                <a:schemeClr val="dk1"/>
              </a:buClr>
              <a:buSzPts val="2600"/>
              <a:buNone/>
              <a:defRPr b="0" sz="2600"/>
            </a:lvl1pPr>
            <a:lvl2pPr indent="-228600" lvl="1" marL="914400" algn="l">
              <a:lnSpc>
                <a:spcPct val="90000"/>
              </a:lnSpc>
              <a:spcBef>
                <a:spcPts val="1000"/>
              </a:spcBef>
              <a:spcAft>
                <a:spcPts val="0"/>
              </a:spcAft>
              <a:buClr>
                <a:schemeClr val="dk1"/>
              </a:buClr>
              <a:buSzPts val="2000"/>
              <a:buNone/>
              <a:defRPr b="1" sz="2000"/>
            </a:lvl2pPr>
            <a:lvl3pPr indent="-228600" lvl="2" marL="1371600" algn="l">
              <a:lnSpc>
                <a:spcPct val="90000"/>
              </a:lnSpc>
              <a:spcBef>
                <a:spcPts val="800"/>
              </a:spcBef>
              <a:spcAft>
                <a:spcPts val="0"/>
              </a:spcAft>
              <a:buClr>
                <a:schemeClr val="dk1"/>
              </a:buClr>
              <a:buSzPts val="1800"/>
              <a:buNone/>
              <a:defRPr b="1" sz="1800"/>
            </a:lvl3pPr>
            <a:lvl4pPr indent="-228600" lvl="3" marL="1828800" algn="l">
              <a:lnSpc>
                <a:spcPct val="90000"/>
              </a:lnSpc>
              <a:spcBef>
                <a:spcPts val="800"/>
              </a:spcBef>
              <a:spcAft>
                <a:spcPts val="0"/>
              </a:spcAft>
              <a:buClr>
                <a:schemeClr val="dk1"/>
              </a:buClr>
              <a:buSzPts val="1600"/>
              <a:buNone/>
              <a:defRPr b="1" sz="1600"/>
            </a:lvl4pPr>
            <a:lvl5pPr indent="-228600" lvl="4" marL="2286000" algn="l">
              <a:lnSpc>
                <a:spcPct val="90000"/>
              </a:lnSpc>
              <a:spcBef>
                <a:spcPts val="800"/>
              </a:spcBef>
              <a:spcAft>
                <a:spcPts val="0"/>
              </a:spcAft>
              <a:buClr>
                <a:schemeClr val="dk1"/>
              </a:buClr>
              <a:buSzPts val="1600"/>
              <a:buNone/>
              <a:defRPr b="1" sz="1600"/>
            </a:lvl5pPr>
            <a:lvl6pPr indent="-228600" lvl="5" marL="2743200" algn="l">
              <a:lnSpc>
                <a:spcPct val="90000"/>
              </a:lnSpc>
              <a:spcBef>
                <a:spcPts val="800"/>
              </a:spcBef>
              <a:spcAft>
                <a:spcPts val="0"/>
              </a:spcAft>
              <a:buClr>
                <a:schemeClr val="dk1"/>
              </a:buClr>
              <a:buSzPts val="1600"/>
              <a:buNone/>
              <a:defRPr b="1" sz="1600"/>
            </a:lvl6pPr>
            <a:lvl7pPr indent="-228600" lvl="6" marL="3200400" algn="l">
              <a:lnSpc>
                <a:spcPct val="90000"/>
              </a:lnSpc>
              <a:spcBef>
                <a:spcPts val="800"/>
              </a:spcBef>
              <a:spcAft>
                <a:spcPts val="0"/>
              </a:spcAft>
              <a:buClr>
                <a:schemeClr val="dk1"/>
              </a:buClr>
              <a:buSzPts val="1600"/>
              <a:buNone/>
              <a:defRPr b="1" sz="1600"/>
            </a:lvl7pPr>
            <a:lvl8pPr indent="-228600" lvl="7" marL="3657600" algn="l">
              <a:lnSpc>
                <a:spcPct val="90000"/>
              </a:lnSpc>
              <a:spcBef>
                <a:spcPts val="800"/>
              </a:spcBef>
              <a:spcAft>
                <a:spcPts val="0"/>
              </a:spcAft>
              <a:buClr>
                <a:schemeClr val="dk1"/>
              </a:buClr>
              <a:buSzPts val="1600"/>
              <a:buNone/>
              <a:defRPr b="1" sz="1600"/>
            </a:lvl8pPr>
            <a:lvl9pPr indent="-228600" lvl="8" marL="4114800" algn="l">
              <a:lnSpc>
                <a:spcPct val="90000"/>
              </a:lnSpc>
              <a:spcBef>
                <a:spcPts val="800"/>
              </a:spcBef>
              <a:spcAft>
                <a:spcPts val="0"/>
              </a:spcAft>
              <a:buClr>
                <a:schemeClr val="dk1"/>
              </a:buClr>
              <a:buSzPts val="1600"/>
              <a:buNone/>
              <a:defRPr b="1" sz="1600"/>
            </a:lvl9pPr>
          </a:lstStyle>
          <a:p/>
        </p:txBody>
      </p:sp>
      <p:sp>
        <p:nvSpPr>
          <p:cNvPr id="131" name="Google Shape;131;g207b2cbffd3_1_404"/>
          <p:cNvSpPr txBox="1"/>
          <p:nvPr>
            <p:ph idx="4" type="body"/>
          </p:nvPr>
        </p:nvSpPr>
        <p:spPr>
          <a:xfrm>
            <a:off x="4743450" y="2705100"/>
            <a:ext cx="3429000" cy="34671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800"/>
              </a:spcBef>
              <a:spcAft>
                <a:spcPts val="0"/>
              </a:spcAft>
              <a:buClr>
                <a:schemeClr val="dk1"/>
              </a:buClr>
              <a:buSzPts val="1800"/>
              <a:buChar char="•"/>
              <a:defRPr/>
            </a:lvl4pPr>
            <a:lvl5pPr indent="-342900" lvl="4" marL="2286000" algn="l">
              <a:lnSpc>
                <a:spcPct val="90000"/>
              </a:lnSpc>
              <a:spcBef>
                <a:spcPts val="800"/>
              </a:spcBef>
              <a:spcAft>
                <a:spcPts val="0"/>
              </a:spcAft>
              <a:buClr>
                <a:schemeClr val="dk1"/>
              </a:buClr>
              <a:buSzPts val="1800"/>
              <a:buChar char="•"/>
              <a:defRPr/>
            </a:lvl5pPr>
            <a:lvl6pPr indent="-342900" lvl="5" marL="2743200" algn="l">
              <a:lnSpc>
                <a:spcPct val="90000"/>
              </a:lnSpc>
              <a:spcBef>
                <a:spcPts val="800"/>
              </a:spcBef>
              <a:spcAft>
                <a:spcPts val="0"/>
              </a:spcAft>
              <a:buClr>
                <a:schemeClr val="dk1"/>
              </a:buClr>
              <a:buSzPts val="1800"/>
              <a:buChar char="•"/>
              <a:defRPr/>
            </a:lvl6pPr>
            <a:lvl7pPr indent="-342900" lvl="6" marL="3200400" algn="l">
              <a:lnSpc>
                <a:spcPct val="90000"/>
              </a:lnSpc>
              <a:spcBef>
                <a:spcPts val="800"/>
              </a:spcBef>
              <a:spcAft>
                <a:spcPts val="0"/>
              </a:spcAft>
              <a:buClr>
                <a:schemeClr val="dk1"/>
              </a:buClr>
              <a:buSzPts val="1800"/>
              <a:buChar char="•"/>
              <a:defRPr/>
            </a:lvl7pPr>
            <a:lvl8pPr indent="-342900" lvl="7" marL="3657600" algn="l">
              <a:lnSpc>
                <a:spcPct val="90000"/>
              </a:lnSpc>
              <a:spcBef>
                <a:spcPts val="800"/>
              </a:spcBef>
              <a:spcAft>
                <a:spcPts val="0"/>
              </a:spcAft>
              <a:buClr>
                <a:schemeClr val="dk1"/>
              </a:buClr>
              <a:buSzPts val="1800"/>
              <a:buChar char="•"/>
              <a:defRPr/>
            </a:lvl8pPr>
            <a:lvl9pPr indent="-342900" lvl="8" marL="4114800" algn="l">
              <a:lnSpc>
                <a:spcPct val="90000"/>
              </a:lnSpc>
              <a:spcBef>
                <a:spcPts val="800"/>
              </a:spcBef>
              <a:spcAft>
                <a:spcPts val="0"/>
              </a:spcAft>
              <a:buClr>
                <a:schemeClr val="dk1"/>
              </a:buClr>
              <a:buSzPts val="1800"/>
              <a:buChar char="•"/>
              <a:defRPr/>
            </a:lvl9pPr>
          </a:lstStyle>
          <a:p/>
        </p:txBody>
      </p:sp>
      <p:sp>
        <p:nvSpPr>
          <p:cNvPr id="132" name="Google Shape;132;g207b2cbffd3_1_404"/>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207b2cbffd3_1_404"/>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207b2cbffd3_1_404"/>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g207b2cbffd3_1_413"/>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207b2cbffd3_1_413"/>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207b2cbffd3_1_413"/>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207b2cbffd3_1_413"/>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g207b2cbffd3_1_418"/>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207b2cbffd3_1_418"/>
          <p:cNvSpPr txBox="1"/>
          <p:nvPr>
            <p:ph idx="1" type="body"/>
          </p:nvPr>
        </p:nvSpPr>
        <p:spPr>
          <a:xfrm>
            <a:off x="3546157" y="1828800"/>
            <a:ext cx="4595100" cy="4343400"/>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1800"/>
              </a:spcBef>
              <a:spcAft>
                <a:spcPts val="0"/>
              </a:spcAft>
              <a:buClr>
                <a:schemeClr val="dk1"/>
              </a:buClr>
              <a:buSzPts val="2400"/>
              <a:buChar char="•"/>
              <a:defRPr sz="2400"/>
            </a:lvl1pPr>
            <a:lvl2pPr indent="-355600" lvl="1" marL="914400" algn="l">
              <a:lnSpc>
                <a:spcPct val="90000"/>
              </a:lnSpc>
              <a:spcBef>
                <a:spcPts val="1000"/>
              </a:spcBef>
              <a:spcAft>
                <a:spcPts val="0"/>
              </a:spcAft>
              <a:buClr>
                <a:schemeClr val="dk1"/>
              </a:buClr>
              <a:buSzPts val="2000"/>
              <a:buChar char="•"/>
              <a:defRPr sz="2000"/>
            </a:lvl2pPr>
            <a:lvl3pPr indent="-342900" lvl="2" marL="1371600" algn="l">
              <a:lnSpc>
                <a:spcPct val="90000"/>
              </a:lnSpc>
              <a:spcBef>
                <a:spcPts val="800"/>
              </a:spcBef>
              <a:spcAft>
                <a:spcPts val="0"/>
              </a:spcAft>
              <a:buClr>
                <a:schemeClr val="dk1"/>
              </a:buClr>
              <a:buSzPts val="1800"/>
              <a:buChar char="•"/>
              <a:defRPr sz="1800"/>
            </a:lvl3pPr>
            <a:lvl4pPr indent="-330200" lvl="3" marL="1828800" algn="l">
              <a:lnSpc>
                <a:spcPct val="90000"/>
              </a:lnSpc>
              <a:spcBef>
                <a:spcPts val="800"/>
              </a:spcBef>
              <a:spcAft>
                <a:spcPts val="0"/>
              </a:spcAft>
              <a:buClr>
                <a:schemeClr val="dk1"/>
              </a:buClr>
              <a:buSzPts val="1600"/>
              <a:buChar char="•"/>
              <a:defRPr sz="1600"/>
            </a:lvl4pPr>
            <a:lvl5pPr indent="-330200" lvl="4" marL="2286000" algn="l">
              <a:lnSpc>
                <a:spcPct val="90000"/>
              </a:lnSpc>
              <a:spcBef>
                <a:spcPts val="800"/>
              </a:spcBef>
              <a:spcAft>
                <a:spcPts val="0"/>
              </a:spcAft>
              <a:buClr>
                <a:schemeClr val="dk1"/>
              </a:buClr>
              <a:buSzPts val="1600"/>
              <a:buChar char="•"/>
              <a:defRPr sz="1600"/>
            </a:lvl5pPr>
            <a:lvl6pPr indent="-355600" lvl="5" marL="2743200" algn="l">
              <a:lnSpc>
                <a:spcPct val="90000"/>
              </a:lnSpc>
              <a:spcBef>
                <a:spcPts val="800"/>
              </a:spcBef>
              <a:spcAft>
                <a:spcPts val="0"/>
              </a:spcAft>
              <a:buClr>
                <a:schemeClr val="dk1"/>
              </a:buClr>
              <a:buSzPts val="2000"/>
              <a:buChar char="•"/>
              <a:defRPr sz="2000"/>
            </a:lvl6pPr>
            <a:lvl7pPr indent="-355600" lvl="6" marL="3200400" algn="l">
              <a:lnSpc>
                <a:spcPct val="90000"/>
              </a:lnSpc>
              <a:spcBef>
                <a:spcPts val="800"/>
              </a:spcBef>
              <a:spcAft>
                <a:spcPts val="0"/>
              </a:spcAft>
              <a:buClr>
                <a:schemeClr val="dk1"/>
              </a:buClr>
              <a:buSzPts val="2000"/>
              <a:buChar char="•"/>
              <a:defRPr sz="2000"/>
            </a:lvl7pPr>
            <a:lvl8pPr indent="-355600" lvl="7" marL="3657600" algn="l">
              <a:lnSpc>
                <a:spcPct val="90000"/>
              </a:lnSpc>
              <a:spcBef>
                <a:spcPts val="800"/>
              </a:spcBef>
              <a:spcAft>
                <a:spcPts val="0"/>
              </a:spcAft>
              <a:buClr>
                <a:schemeClr val="dk1"/>
              </a:buClr>
              <a:buSzPts val="2000"/>
              <a:buChar char="•"/>
              <a:defRPr sz="2000"/>
            </a:lvl8pPr>
            <a:lvl9pPr indent="-355600" lvl="8" marL="4114800" algn="l">
              <a:lnSpc>
                <a:spcPct val="90000"/>
              </a:lnSpc>
              <a:spcBef>
                <a:spcPts val="800"/>
              </a:spcBef>
              <a:spcAft>
                <a:spcPts val="0"/>
              </a:spcAft>
              <a:buClr>
                <a:schemeClr val="dk1"/>
              </a:buClr>
              <a:buSzPts val="2000"/>
              <a:buChar char="•"/>
              <a:defRPr sz="2000"/>
            </a:lvl9pPr>
          </a:lstStyle>
          <a:p/>
        </p:txBody>
      </p:sp>
      <p:sp>
        <p:nvSpPr>
          <p:cNvPr id="143" name="Google Shape;143;g207b2cbffd3_1_418"/>
          <p:cNvSpPr txBox="1"/>
          <p:nvPr>
            <p:ph idx="2" type="body"/>
          </p:nvPr>
        </p:nvSpPr>
        <p:spPr>
          <a:xfrm>
            <a:off x="971550" y="1828800"/>
            <a:ext cx="2263200" cy="43434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000"/>
              <a:buNone/>
              <a:defRPr sz="2000"/>
            </a:lvl1pPr>
            <a:lvl2pPr indent="-228600" lvl="1" marL="914400" algn="l">
              <a:lnSpc>
                <a:spcPct val="90000"/>
              </a:lnSpc>
              <a:spcBef>
                <a:spcPts val="10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800"/>
              </a:spcBef>
              <a:spcAft>
                <a:spcPts val="0"/>
              </a:spcAft>
              <a:buClr>
                <a:schemeClr val="dk1"/>
              </a:buClr>
              <a:buSzPts val="1000"/>
              <a:buNone/>
              <a:defRPr sz="1000"/>
            </a:lvl4pPr>
            <a:lvl5pPr indent="-228600" lvl="4" marL="2286000" algn="l">
              <a:lnSpc>
                <a:spcPct val="90000"/>
              </a:lnSpc>
              <a:spcBef>
                <a:spcPts val="800"/>
              </a:spcBef>
              <a:spcAft>
                <a:spcPts val="0"/>
              </a:spcAft>
              <a:buClr>
                <a:schemeClr val="dk1"/>
              </a:buClr>
              <a:buSzPts val="1000"/>
              <a:buNone/>
              <a:defRPr sz="1000"/>
            </a:lvl5pPr>
            <a:lvl6pPr indent="-228600" lvl="5" marL="2743200" algn="l">
              <a:lnSpc>
                <a:spcPct val="90000"/>
              </a:lnSpc>
              <a:spcBef>
                <a:spcPts val="800"/>
              </a:spcBef>
              <a:spcAft>
                <a:spcPts val="0"/>
              </a:spcAft>
              <a:buClr>
                <a:schemeClr val="dk1"/>
              </a:buClr>
              <a:buSzPts val="1000"/>
              <a:buNone/>
              <a:defRPr sz="1000"/>
            </a:lvl6pPr>
            <a:lvl7pPr indent="-228600" lvl="6" marL="3200400" algn="l">
              <a:lnSpc>
                <a:spcPct val="90000"/>
              </a:lnSpc>
              <a:spcBef>
                <a:spcPts val="800"/>
              </a:spcBef>
              <a:spcAft>
                <a:spcPts val="0"/>
              </a:spcAft>
              <a:buClr>
                <a:schemeClr val="dk1"/>
              </a:buClr>
              <a:buSzPts val="1000"/>
              <a:buNone/>
              <a:defRPr sz="1000"/>
            </a:lvl7pPr>
            <a:lvl8pPr indent="-228600" lvl="7" marL="3657600" algn="l">
              <a:lnSpc>
                <a:spcPct val="90000"/>
              </a:lnSpc>
              <a:spcBef>
                <a:spcPts val="800"/>
              </a:spcBef>
              <a:spcAft>
                <a:spcPts val="0"/>
              </a:spcAft>
              <a:buClr>
                <a:schemeClr val="dk1"/>
              </a:buClr>
              <a:buSzPts val="1000"/>
              <a:buNone/>
              <a:defRPr sz="1000"/>
            </a:lvl8pPr>
            <a:lvl9pPr indent="-228600" lvl="8" marL="4114800" algn="l">
              <a:lnSpc>
                <a:spcPct val="90000"/>
              </a:lnSpc>
              <a:spcBef>
                <a:spcPts val="800"/>
              </a:spcBef>
              <a:spcAft>
                <a:spcPts val="0"/>
              </a:spcAft>
              <a:buClr>
                <a:schemeClr val="dk1"/>
              </a:buClr>
              <a:buSzPts val="1000"/>
              <a:buNone/>
              <a:defRPr sz="1000"/>
            </a:lvl9pPr>
          </a:lstStyle>
          <a:p/>
        </p:txBody>
      </p:sp>
      <p:sp>
        <p:nvSpPr>
          <p:cNvPr id="144" name="Google Shape;144;g207b2cbffd3_1_418"/>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207b2cbffd3_1_418"/>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207b2cbffd3_1_418"/>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g207b2cbffd3_1_425"/>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descr="An empty placeholder to add an image. Click on the placeholder and select the image that you wish to add" id="149" name="Google Shape;149;g207b2cbffd3_1_425"/>
          <p:cNvSpPr/>
          <p:nvPr>
            <p:ph idx="2" type="pic"/>
          </p:nvPr>
        </p:nvSpPr>
        <p:spPr>
          <a:xfrm>
            <a:off x="3543300" y="1828801"/>
            <a:ext cx="4629300" cy="4343400"/>
          </a:xfrm>
          <a:prstGeom prst="rect">
            <a:avLst/>
          </a:prstGeom>
          <a:noFill/>
          <a:ln>
            <a:noFill/>
          </a:ln>
        </p:spPr>
      </p:sp>
      <p:sp>
        <p:nvSpPr>
          <p:cNvPr id="150" name="Google Shape;150;g207b2cbffd3_1_425"/>
          <p:cNvSpPr txBox="1"/>
          <p:nvPr>
            <p:ph idx="1" type="body"/>
          </p:nvPr>
        </p:nvSpPr>
        <p:spPr>
          <a:xfrm>
            <a:off x="971550" y="1828800"/>
            <a:ext cx="2263200" cy="43434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200"/>
              </a:spcBef>
              <a:spcAft>
                <a:spcPts val="0"/>
              </a:spcAft>
              <a:buClr>
                <a:schemeClr val="dk1"/>
              </a:buClr>
              <a:buSzPts val="2000"/>
              <a:buNone/>
              <a:defRPr sz="2000"/>
            </a:lvl1pPr>
            <a:lvl2pPr indent="-228600" lvl="1" marL="914400" algn="l">
              <a:lnSpc>
                <a:spcPct val="90000"/>
              </a:lnSpc>
              <a:spcBef>
                <a:spcPts val="10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800"/>
              </a:spcBef>
              <a:spcAft>
                <a:spcPts val="0"/>
              </a:spcAft>
              <a:buClr>
                <a:schemeClr val="dk1"/>
              </a:buClr>
              <a:buSzPts val="1000"/>
              <a:buNone/>
              <a:defRPr sz="1000"/>
            </a:lvl4pPr>
            <a:lvl5pPr indent="-228600" lvl="4" marL="2286000" algn="l">
              <a:lnSpc>
                <a:spcPct val="90000"/>
              </a:lnSpc>
              <a:spcBef>
                <a:spcPts val="800"/>
              </a:spcBef>
              <a:spcAft>
                <a:spcPts val="0"/>
              </a:spcAft>
              <a:buClr>
                <a:schemeClr val="dk1"/>
              </a:buClr>
              <a:buSzPts val="1000"/>
              <a:buNone/>
              <a:defRPr sz="1000"/>
            </a:lvl5pPr>
            <a:lvl6pPr indent="-228600" lvl="5" marL="2743200" algn="l">
              <a:lnSpc>
                <a:spcPct val="90000"/>
              </a:lnSpc>
              <a:spcBef>
                <a:spcPts val="800"/>
              </a:spcBef>
              <a:spcAft>
                <a:spcPts val="0"/>
              </a:spcAft>
              <a:buClr>
                <a:schemeClr val="dk1"/>
              </a:buClr>
              <a:buSzPts val="1000"/>
              <a:buNone/>
              <a:defRPr sz="1000"/>
            </a:lvl6pPr>
            <a:lvl7pPr indent="-228600" lvl="6" marL="3200400" algn="l">
              <a:lnSpc>
                <a:spcPct val="90000"/>
              </a:lnSpc>
              <a:spcBef>
                <a:spcPts val="800"/>
              </a:spcBef>
              <a:spcAft>
                <a:spcPts val="0"/>
              </a:spcAft>
              <a:buClr>
                <a:schemeClr val="dk1"/>
              </a:buClr>
              <a:buSzPts val="1000"/>
              <a:buNone/>
              <a:defRPr sz="1000"/>
            </a:lvl7pPr>
            <a:lvl8pPr indent="-228600" lvl="7" marL="3657600" algn="l">
              <a:lnSpc>
                <a:spcPct val="90000"/>
              </a:lnSpc>
              <a:spcBef>
                <a:spcPts val="800"/>
              </a:spcBef>
              <a:spcAft>
                <a:spcPts val="0"/>
              </a:spcAft>
              <a:buClr>
                <a:schemeClr val="dk1"/>
              </a:buClr>
              <a:buSzPts val="1000"/>
              <a:buNone/>
              <a:defRPr sz="1000"/>
            </a:lvl8pPr>
            <a:lvl9pPr indent="-228600" lvl="8" marL="4114800" algn="l">
              <a:lnSpc>
                <a:spcPct val="90000"/>
              </a:lnSpc>
              <a:spcBef>
                <a:spcPts val="800"/>
              </a:spcBef>
              <a:spcAft>
                <a:spcPts val="0"/>
              </a:spcAft>
              <a:buClr>
                <a:schemeClr val="dk1"/>
              </a:buClr>
              <a:buSzPts val="1000"/>
              <a:buNone/>
              <a:defRPr sz="1000"/>
            </a:lvl9pPr>
          </a:lstStyle>
          <a:p/>
        </p:txBody>
      </p:sp>
      <p:sp>
        <p:nvSpPr>
          <p:cNvPr id="151" name="Google Shape;151;g207b2cbffd3_1_425"/>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207b2cbffd3_1_425"/>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207b2cbffd3_1_425"/>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s with Captions">
  <p:cSld name="Two Pictures with Captions">
    <p:spTree>
      <p:nvGrpSpPr>
        <p:cNvPr id="154" name="Shape 154"/>
        <p:cNvGrpSpPr/>
        <p:nvPr/>
      </p:nvGrpSpPr>
      <p:grpSpPr>
        <a:xfrm>
          <a:off x="0" y="0"/>
          <a:ext cx="0" cy="0"/>
          <a:chOff x="0" y="0"/>
          <a:chExt cx="0" cy="0"/>
        </a:xfrm>
      </p:grpSpPr>
      <p:sp>
        <p:nvSpPr>
          <p:cNvPr id="155" name="Google Shape;155;g207b2cbffd3_1_432"/>
          <p:cNvSpPr/>
          <p:nvPr/>
        </p:nvSpPr>
        <p:spPr>
          <a:xfrm>
            <a:off x="971550" y="5257800"/>
            <a:ext cx="3429000" cy="914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156" name="Google Shape;156;g207b2cbffd3_1_432"/>
          <p:cNvSpPr/>
          <p:nvPr/>
        </p:nvSpPr>
        <p:spPr>
          <a:xfrm>
            <a:off x="4743449" y="5257800"/>
            <a:ext cx="3429000" cy="914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157" name="Google Shape;157;g207b2cbffd3_1_432"/>
          <p:cNvSpPr/>
          <p:nvPr/>
        </p:nvSpPr>
        <p:spPr>
          <a:xfrm>
            <a:off x="971550" y="5257800"/>
            <a:ext cx="3429000" cy="54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158" name="Google Shape;158;g207b2cbffd3_1_432"/>
          <p:cNvSpPr/>
          <p:nvPr/>
        </p:nvSpPr>
        <p:spPr>
          <a:xfrm>
            <a:off x="4743449" y="5257800"/>
            <a:ext cx="3429000" cy="54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159" name="Google Shape;159;g207b2cbffd3_1_432"/>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Book Antiqu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descr="An empty placeholder to add an image. Click on the placeholder and select the image that you wish to add" id="160" name="Google Shape;160;g207b2cbffd3_1_432"/>
          <p:cNvSpPr/>
          <p:nvPr>
            <p:ph idx="2" type="pic"/>
          </p:nvPr>
        </p:nvSpPr>
        <p:spPr>
          <a:xfrm>
            <a:off x="973836" y="1828801"/>
            <a:ext cx="3429000" cy="3429000"/>
          </a:xfrm>
          <a:prstGeom prst="rect">
            <a:avLst/>
          </a:prstGeom>
          <a:noFill/>
          <a:ln>
            <a:noFill/>
          </a:ln>
        </p:spPr>
      </p:sp>
      <p:sp>
        <p:nvSpPr>
          <p:cNvPr id="161" name="Google Shape;161;g207b2cbffd3_1_432"/>
          <p:cNvSpPr txBox="1"/>
          <p:nvPr>
            <p:ph idx="1" type="body"/>
          </p:nvPr>
        </p:nvSpPr>
        <p:spPr>
          <a:xfrm>
            <a:off x="1028455" y="5333098"/>
            <a:ext cx="3315300" cy="839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0"/>
              </a:spcBef>
              <a:spcAft>
                <a:spcPts val="0"/>
              </a:spcAft>
              <a:buClr>
                <a:schemeClr val="lt1"/>
              </a:buClr>
              <a:buSzPts val="1800"/>
              <a:buNone/>
              <a:defRPr sz="1800">
                <a:solidFill>
                  <a:schemeClr val="lt1"/>
                </a:solidFill>
              </a:defRPr>
            </a:lvl1pPr>
            <a:lvl2pPr indent="-228600" lvl="1" marL="914400" algn="l">
              <a:lnSpc>
                <a:spcPct val="90000"/>
              </a:lnSpc>
              <a:spcBef>
                <a:spcPts val="10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800"/>
              </a:spcBef>
              <a:spcAft>
                <a:spcPts val="0"/>
              </a:spcAft>
              <a:buClr>
                <a:schemeClr val="dk1"/>
              </a:buClr>
              <a:buSzPts val="1000"/>
              <a:buNone/>
              <a:defRPr sz="1000"/>
            </a:lvl4pPr>
            <a:lvl5pPr indent="-228600" lvl="4" marL="2286000" algn="l">
              <a:lnSpc>
                <a:spcPct val="90000"/>
              </a:lnSpc>
              <a:spcBef>
                <a:spcPts val="800"/>
              </a:spcBef>
              <a:spcAft>
                <a:spcPts val="0"/>
              </a:spcAft>
              <a:buClr>
                <a:schemeClr val="dk1"/>
              </a:buClr>
              <a:buSzPts val="1000"/>
              <a:buNone/>
              <a:defRPr sz="1000"/>
            </a:lvl5pPr>
            <a:lvl6pPr indent="-228600" lvl="5" marL="2743200" algn="l">
              <a:lnSpc>
                <a:spcPct val="90000"/>
              </a:lnSpc>
              <a:spcBef>
                <a:spcPts val="800"/>
              </a:spcBef>
              <a:spcAft>
                <a:spcPts val="0"/>
              </a:spcAft>
              <a:buClr>
                <a:schemeClr val="dk1"/>
              </a:buClr>
              <a:buSzPts val="1000"/>
              <a:buNone/>
              <a:defRPr sz="1000"/>
            </a:lvl6pPr>
            <a:lvl7pPr indent="-228600" lvl="6" marL="3200400" algn="l">
              <a:lnSpc>
                <a:spcPct val="90000"/>
              </a:lnSpc>
              <a:spcBef>
                <a:spcPts val="800"/>
              </a:spcBef>
              <a:spcAft>
                <a:spcPts val="0"/>
              </a:spcAft>
              <a:buClr>
                <a:schemeClr val="dk1"/>
              </a:buClr>
              <a:buSzPts val="1000"/>
              <a:buNone/>
              <a:defRPr sz="1000"/>
            </a:lvl7pPr>
            <a:lvl8pPr indent="-228600" lvl="7" marL="3657600" algn="l">
              <a:lnSpc>
                <a:spcPct val="90000"/>
              </a:lnSpc>
              <a:spcBef>
                <a:spcPts val="800"/>
              </a:spcBef>
              <a:spcAft>
                <a:spcPts val="0"/>
              </a:spcAft>
              <a:buClr>
                <a:schemeClr val="dk1"/>
              </a:buClr>
              <a:buSzPts val="1000"/>
              <a:buNone/>
              <a:defRPr sz="1000"/>
            </a:lvl8pPr>
            <a:lvl9pPr indent="-228600" lvl="8" marL="4114800" algn="l">
              <a:lnSpc>
                <a:spcPct val="90000"/>
              </a:lnSpc>
              <a:spcBef>
                <a:spcPts val="800"/>
              </a:spcBef>
              <a:spcAft>
                <a:spcPts val="0"/>
              </a:spcAft>
              <a:buClr>
                <a:schemeClr val="dk1"/>
              </a:buClr>
              <a:buSzPts val="1000"/>
              <a:buNone/>
              <a:defRPr sz="1000"/>
            </a:lvl9pPr>
          </a:lstStyle>
          <a:p/>
        </p:txBody>
      </p:sp>
      <p:sp>
        <p:nvSpPr>
          <p:cNvPr descr="An empty placeholder to add an image. Click on the placeholder and select the image that you wish to add" id="162" name="Google Shape;162;g207b2cbffd3_1_432"/>
          <p:cNvSpPr/>
          <p:nvPr>
            <p:ph idx="3" type="pic"/>
          </p:nvPr>
        </p:nvSpPr>
        <p:spPr>
          <a:xfrm>
            <a:off x="4743450" y="1828801"/>
            <a:ext cx="3429000" cy="3429000"/>
          </a:xfrm>
          <a:prstGeom prst="rect">
            <a:avLst/>
          </a:prstGeom>
          <a:noFill/>
          <a:ln>
            <a:noFill/>
          </a:ln>
        </p:spPr>
      </p:sp>
      <p:sp>
        <p:nvSpPr>
          <p:cNvPr id="163" name="Google Shape;163;g207b2cbffd3_1_432"/>
          <p:cNvSpPr txBox="1"/>
          <p:nvPr>
            <p:ph idx="4" type="body"/>
          </p:nvPr>
        </p:nvSpPr>
        <p:spPr>
          <a:xfrm>
            <a:off x="4809715" y="5333098"/>
            <a:ext cx="3315300" cy="839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0"/>
              </a:spcBef>
              <a:spcAft>
                <a:spcPts val="0"/>
              </a:spcAft>
              <a:buClr>
                <a:schemeClr val="lt1"/>
              </a:buClr>
              <a:buSzPts val="1800"/>
              <a:buNone/>
              <a:defRPr sz="1800">
                <a:solidFill>
                  <a:schemeClr val="lt1"/>
                </a:solidFill>
              </a:defRPr>
            </a:lvl1pPr>
            <a:lvl2pPr indent="-228600" lvl="1" marL="914400" algn="l">
              <a:lnSpc>
                <a:spcPct val="90000"/>
              </a:lnSpc>
              <a:spcBef>
                <a:spcPts val="10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800"/>
              </a:spcBef>
              <a:spcAft>
                <a:spcPts val="0"/>
              </a:spcAft>
              <a:buClr>
                <a:schemeClr val="dk1"/>
              </a:buClr>
              <a:buSzPts val="1000"/>
              <a:buNone/>
              <a:defRPr sz="1000"/>
            </a:lvl4pPr>
            <a:lvl5pPr indent="-228600" lvl="4" marL="2286000" algn="l">
              <a:lnSpc>
                <a:spcPct val="90000"/>
              </a:lnSpc>
              <a:spcBef>
                <a:spcPts val="800"/>
              </a:spcBef>
              <a:spcAft>
                <a:spcPts val="0"/>
              </a:spcAft>
              <a:buClr>
                <a:schemeClr val="dk1"/>
              </a:buClr>
              <a:buSzPts val="1000"/>
              <a:buNone/>
              <a:defRPr sz="1000"/>
            </a:lvl5pPr>
            <a:lvl6pPr indent="-228600" lvl="5" marL="2743200" algn="l">
              <a:lnSpc>
                <a:spcPct val="90000"/>
              </a:lnSpc>
              <a:spcBef>
                <a:spcPts val="800"/>
              </a:spcBef>
              <a:spcAft>
                <a:spcPts val="0"/>
              </a:spcAft>
              <a:buClr>
                <a:schemeClr val="dk1"/>
              </a:buClr>
              <a:buSzPts val="1000"/>
              <a:buNone/>
              <a:defRPr sz="1000"/>
            </a:lvl6pPr>
            <a:lvl7pPr indent="-228600" lvl="6" marL="3200400" algn="l">
              <a:lnSpc>
                <a:spcPct val="90000"/>
              </a:lnSpc>
              <a:spcBef>
                <a:spcPts val="800"/>
              </a:spcBef>
              <a:spcAft>
                <a:spcPts val="0"/>
              </a:spcAft>
              <a:buClr>
                <a:schemeClr val="dk1"/>
              </a:buClr>
              <a:buSzPts val="1000"/>
              <a:buNone/>
              <a:defRPr sz="1000"/>
            </a:lvl7pPr>
            <a:lvl8pPr indent="-228600" lvl="7" marL="3657600" algn="l">
              <a:lnSpc>
                <a:spcPct val="90000"/>
              </a:lnSpc>
              <a:spcBef>
                <a:spcPts val="800"/>
              </a:spcBef>
              <a:spcAft>
                <a:spcPts val="0"/>
              </a:spcAft>
              <a:buClr>
                <a:schemeClr val="dk1"/>
              </a:buClr>
              <a:buSzPts val="1000"/>
              <a:buNone/>
              <a:defRPr sz="1000"/>
            </a:lvl8pPr>
            <a:lvl9pPr indent="-228600" lvl="8" marL="4114800" algn="l">
              <a:lnSpc>
                <a:spcPct val="90000"/>
              </a:lnSpc>
              <a:spcBef>
                <a:spcPts val="800"/>
              </a:spcBef>
              <a:spcAft>
                <a:spcPts val="0"/>
              </a:spcAft>
              <a:buClr>
                <a:schemeClr val="dk1"/>
              </a:buClr>
              <a:buSzPts val="1000"/>
              <a:buNone/>
              <a:defRPr sz="1000"/>
            </a:lvl9pPr>
          </a:lstStyle>
          <a:p/>
        </p:txBody>
      </p:sp>
      <p:sp>
        <p:nvSpPr>
          <p:cNvPr id="164" name="Google Shape;164;g207b2cbffd3_1_432"/>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207b2cbffd3_1_432"/>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g207b2cbffd3_1_432"/>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7" name="Shape 167"/>
        <p:cNvGrpSpPr/>
        <p:nvPr/>
      </p:nvGrpSpPr>
      <p:grpSpPr>
        <a:xfrm>
          <a:off x="0" y="0"/>
          <a:ext cx="0" cy="0"/>
          <a:chOff x="0" y="0"/>
          <a:chExt cx="0" cy="0"/>
        </a:xfrm>
      </p:grpSpPr>
      <p:sp>
        <p:nvSpPr>
          <p:cNvPr id="168" name="Google Shape;168;g207b2cbffd3_1_445"/>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g207b2cbffd3_1_445"/>
          <p:cNvSpPr txBox="1"/>
          <p:nvPr>
            <p:ph idx="1" type="body"/>
          </p:nvPr>
        </p:nvSpPr>
        <p:spPr>
          <a:xfrm rot="5400000">
            <a:off x="2400300" y="400050"/>
            <a:ext cx="4343400" cy="72009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800"/>
              </a:spcBef>
              <a:spcAft>
                <a:spcPts val="0"/>
              </a:spcAft>
              <a:buClr>
                <a:schemeClr val="dk1"/>
              </a:buClr>
              <a:buSzPts val="1800"/>
              <a:buChar char="•"/>
              <a:defRPr/>
            </a:lvl4pPr>
            <a:lvl5pPr indent="-342900" lvl="4" marL="2286000" algn="l">
              <a:lnSpc>
                <a:spcPct val="90000"/>
              </a:lnSpc>
              <a:spcBef>
                <a:spcPts val="800"/>
              </a:spcBef>
              <a:spcAft>
                <a:spcPts val="0"/>
              </a:spcAft>
              <a:buClr>
                <a:schemeClr val="dk1"/>
              </a:buClr>
              <a:buSzPts val="1800"/>
              <a:buChar char="•"/>
              <a:defRPr/>
            </a:lvl5pPr>
            <a:lvl6pPr indent="-342900" lvl="5" marL="2743200" algn="l">
              <a:lnSpc>
                <a:spcPct val="90000"/>
              </a:lnSpc>
              <a:spcBef>
                <a:spcPts val="800"/>
              </a:spcBef>
              <a:spcAft>
                <a:spcPts val="0"/>
              </a:spcAft>
              <a:buClr>
                <a:schemeClr val="dk1"/>
              </a:buClr>
              <a:buSzPts val="1800"/>
              <a:buChar char="•"/>
              <a:defRPr/>
            </a:lvl6pPr>
            <a:lvl7pPr indent="-342900" lvl="6" marL="3200400" algn="l">
              <a:lnSpc>
                <a:spcPct val="90000"/>
              </a:lnSpc>
              <a:spcBef>
                <a:spcPts val="800"/>
              </a:spcBef>
              <a:spcAft>
                <a:spcPts val="0"/>
              </a:spcAft>
              <a:buClr>
                <a:schemeClr val="dk1"/>
              </a:buClr>
              <a:buSzPts val="1800"/>
              <a:buChar char="•"/>
              <a:defRPr/>
            </a:lvl7pPr>
            <a:lvl8pPr indent="-342900" lvl="7" marL="3657600" algn="l">
              <a:lnSpc>
                <a:spcPct val="90000"/>
              </a:lnSpc>
              <a:spcBef>
                <a:spcPts val="800"/>
              </a:spcBef>
              <a:spcAft>
                <a:spcPts val="0"/>
              </a:spcAft>
              <a:buClr>
                <a:schemeClr val="dk1"/>
              </a:buClr>
              <a:buSzPts val="1800"/>
              <a:buChar char="•"/>
              <a:defRPr/>
            </a:lvl8pPr>
            <a:lvl9pPr indent="-342900" lvl="8" marL="4114800" algn="l">
              <a:lnSpc>
                <a:spcPct val="90000"/>
              </a:lnSpc>
              <a:spcBef>
                <a:spcPts val="800"/>
              </a:spcBef>
              <a:spcAft>
                <a:spcPts val="0"/>
              </a:spcAft>
              <a:buClr>
                <a:schemeClr val="dk1"/>
              </a:buClr>
              <a:buSzPts val="1800"/>
              <a:buChar char="•"/>
              <a:defRPr/>
            </a:lvl9pPr>
          </a:lstStyle>
          <a:p/>
        </p:txBody>
      </p:sp>
      <p:sp>
        <p:nvSpPr>
          <p:cNvPr id="170" name="Google Shape;170;g207b2cbffd3_1_445"/>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g207b2cbffd3_1_445"/>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g207b2cbffd3_1_445"/>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73" name="Shape 173"/>
        <p:cNvGrpSpPr/>
        <p:nvPr/>
      </p:nvGrpSpPr>
      <p:grpSpPr>
        <a:xfrm>
          <a:off x="0" y="0"/>
          <a:ext cx="0" cy="0"/>
          <a:chOff x="0" y="0"/>
          <a:chExt cx="0" cy="0"/>
        </a:xfrm>
      </p:grpSpPr>
      <p:sp>
        <p:nvSpPr>
          <p:cNvPr id="174" name="Google Shape;174;g207b2cbffd3_1_451"/>
          <p:cNvSpPr/>
          <p:nvPr/>
        </p:nvSpPr>
        <p:spPr>
          <a:xfrm rot="5400000">
            <a:off x="4814850" y="2528850"/>
            <a:ext cx="6858000" cy="1800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175" name="Google Shape;175;g207b2cbffd3_1_451"/>
          <p:cNvSpPr/>
          <p:nvPr/>
        </p:nvSpPr>
        <p:spPr>
          <a:xfrm rot="5400000">
            <a:off x="3891241" y="3398250"/>
            <a:ext cx="6858000" cy="61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176" name="Google Shape;176;g207b2cbffd3_1_451"/>
          <p:cNvSpPr/>
          <p:nvPr/>
        </p:nvSpPr>
        <p:spPr>
          <a:xfrm rot="5400000">
            <a:off x="3831529" y="3398250"/>
            <a:ext cx="6858000" cy="61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177" name="Google Shape;177;g207b2cbffd3_1_451"/>
          <p:cNvSpPr txBox="1"/>
          <p:nvPr>
            <p:ph type="title"/>
          </p:nvPr>
        </p:nvSpPr>
        <p:spPr>
          <a:xfrm rot="5400000">
            <a:off x="5047792" y="3041550"/>
            <a:ext cx="5486400" cy="774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g207b2cbffd3_1_451"/>
          <p:cNvSpPr txBox="1"/>
          <p:nvPr>
            <p:ph idx="1" type="body"/>
          </p:nvPr>
        </p:nvSpPr>
        <p:spPr>
          <a:xfrm rot="5400000">
            <a:off x="1219615" y="437700"/>
            <a:ext cx="5486400" cy="5982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800"/>
              </a:spcBef>
              <a:spcAft>
                <a:spcPts val="0"/>
              </a:spcAft>
              <a:buClr>
                <a:schemeClr val="dk1"/>
              </a:buClr>
              <a:buSzPts val="1800"/>
              <a:buChar char="•"/>
              <a:defRPr/>
            </a:lvl4pPr>
            <a:lvl5pPr indent="-342900" lvl="4" marL="2286000" algn="l">
              <a:lnSpc>
                <a:spcPct val="90000"/>
              </a:lnSpc>
              <a:spcBef>
                <a:spcPts val="800"/>
              </a:spcBef>
              <a:spcAft>
                <a:spcPts val="0"/>
              </a:spcAft>
              <a:buClr>
                <a:schemeClr val="dk1"/>
              </a:buClr>
              <a:buSzPts val="1800"/>
              <a:buChar char="•"/>
              <a:defRPr/>
            </a:lvl5pPr>
            <a:lvl6pPr indent="-342900" lvl="5" marL="2743200" algn="l">
              <a:lnSpc>
                <a:spcPct val="90000"/>
              </a:lnSpc>
              <a:spcBef>
                <a:spcPts val="800"/>
              </a:spcBef>
              <a:spcAft>
                <a:spcPts val="0"/>
              </a:spcAft>
              <a:buClr>
                <a:schemeClr val="dk1"/>
              </a:buClr>
              <a:buSzPts val="1800"/>
              <a:buChar char="•"/>
              <a:defRPr/>
            </a:lvl6pPr>
            <a:lvl7pPr indent="-342900" lvl="6" marL="3200400" algn="l">
              <a:lnSpc>
                <a:spcPct val="90000"/>
              </a:lnSpc>
              <a:spcBef>
                <a:spcPts val="800"/>
              </a:spcBef>
              <a:spcAft>
                <a:spcPts val="0"/>
              </a:spcAft>
              <a:buClr>
                <a:schemeClr val="dk1"/>
              </a:buClr>
              <a:buSzPts val="1800"/>
              <a:buChar char="•"/>
              <a:defRPr/>
            </a:lvl7pPr>
            <a:lvl8pPr indent="-342900" lvl="7" marL="3657600" algn="l">
              <a:lnSpc>
                <a:spcPct val="90000"/>
              </a:lnSpc>
              <a:spcBef>
                <a:spcPts val="800"/>
              </a:spcBef>
              <a:spcAft>
                <a:spcPts val="0"/>
              </a:spcAft>
              <a:buClr>
                <a:schemeClr val="dk1"/>
              </a:buClr>
              <a:buSzPts val="1800"/>
              <a:buChar char="•"/>
              <a:defRPr/>
            </a:lvl8pPr>
            <a:lvl9pPr indent="-342900" lvl="8" marL="4114800" algn="l">
              <a:lnSpc>
                <a:spcPct val="90000"/>
              </a:lnSpc>
              <a:spcBef>
                <a:spcPts val="800"/>
              </a:spcBef>
              <a:spcAft>
                <a:spcPts val="0"/>
              </a:spcAft>
              <a:buClr>
                <a:schemeClr val="dk1"/>
              </a:buClr>
              <a:buSzPts val="1800"/>
              <a:buChar char="•"/>
              <a:defRPr/>
            </a:lvl9pPr>
          </a:lstStyle>
          <a:p/>
        </p:txBody>
      </p:sp>
      <p:sp>
        <p:nvSpPr>
          <p:cNvPr id="179" name="Google Shape;179;g207b2cbffd3_1_451"/>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g207b2cbffd3_1_451"/>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g207b2cbffd3_1_451"/>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g1f1733f5671_0_174"/>
          <p:cNvSpPr txBox="1"/>
          <p:nvPr>
            <p:ph type="title"/>
          </p:nvPr>
        </p:nvSpPr>
        <p:spPr>
          <a:xfrm>
            <a:off x="685800" y="608013"/>
            <a:ext cx="7772400" cy="1144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1" name="Google Shape;21;g1f1733f5671_0_174"/>
          <p:cNvSpPr txBox="1"/>
          <p:nvPr>
            <p:ph idx="1" type="body"/>
          </p:nvPr>
        </p:nvSpPr>
        <p:spPr>
          <a:xfrm>
            <a:off x="685800" y="1979613"/>
            <a:ext cx="7772400" cy="4116300"/>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360"/>
              </a:spcBef>
              <a:spcAft>
                <a:spcPts val="0"/>
              </a:spcAft>
              <a:buClr>
                <a:schemeClr val="dk1"/>
              </a:buClr>
              <a:buSzPts val="1800"/>
              <a:buChar char="●"/>
              <a:defRPr/>
            </a:lvl1pPr>
            <a:lvl2pPr indent="-342900" lvl="1" marL="914400" algn="l">
              <a:lnSpc>
                <a:spcPct val="115000"/>
              </a:lnSpc>
              <a:spcBef>
                <a:spcPts val="360"/>
              </a:spcBef>
              <a:spcAft>
                <a:spcPts val="0"/>
              </a:spcAft>
              <a:buClr>
                <a:schemeClr val="dk1"/>
              </a:buClr>
              <a:buSzPts val="1800"/>
              <a:buChar char="○"/>
              <a:defRPr/>
            </a:lvl2pPr>
            <a:lvl3pPr indent="-342900" lvl="2" marL="1371600" algn="l">
              <a:lnSpc>
                <a:spcPct val="115000"/>
              </a:lnSpc>
              <a:spcBef>
                <a:spcPts val="360"/>
              </a:spcBef>
              <a:spcAft>
                <a:spcPts val="0"/>
              </a:spcAft>
              <a:buClr>
                <a:schemeClr val="dk1"/>
              </a:buClr>
              <a:buSzPts val="1800"/>
              <a:buChar char="■"/>
              <a:defRPr/>
            </a:lvl3pPr>
            <a:lvl4pPr indent="-342900" lvl="3" marL="1828800" algn="l">
              <a:lnSpc>
                <a:spcPct val="115000"/>
              </a:lnSpc>
              <a:spcBef>
                <a:spcPts val="360"/>
              </a:spcBef>
              <a:spcAft>
                <a:spcPts val="0"/>
              </a:spcAft>
              <a:buClr>
                <a:schemeClr val="dk1"/>
              </a:buClr>
              <a:buSzPts val="1800"/>
              <a:buChar char="●"/>
              <a:defRPr/>
            </a:lvl4pPr>
            <a:lvl5pPr indent="-342900" lvl="4" marL="2286000" algn="l">
              <a:lnSpc>
                <a:spcPct val="115000"/>
              </a:lnSpc>
              <a:spcBef>
                <a:spcPts val="360"/>
              </a:spcBef>
              <a:spcAft>
                <a:spcPts val="0"/>
              </a:spcAft>
              <a:buClr>
                <a:schemeClr val="dk1"/>
              </a:buClr>
              <a:buSzPts val="1800"/>
              <a:buChar char="○"/>
              <a:defRPr/>
            </a:lvl5pPr>
            <a:lvl6pPr indent="-342900" lvl="5" marL="2743200" algn="l">
              <a:lnSpc>
                <a:spcPct val="115000"/>
              </a:lnSpc>
              <a:spcBef>
                <a:spcPts val="360"/>
              </a:spcBef>
              <a:spcAft>
                <a:spcPts val="0"/>
              </a:spcAft>
              <a:buClr>
                <a:schemeClr val="dk1"/>
              </a:buClr>
              <a:buSzPts val="1800"/>
              <a:buChar char="■"/>
              <a:defRPr/>
            </a:lvl6pPr>
            <a:lvl7pPr indent="-342900" lvl="6" marL="3200400" algn="l">
              <a:lnSpc>
                <a:spcPct val="115000"/>
              </a:lnSpc>
              <a:spcBef>
                <a:spcPts val="360"/>
              </a:spcBef>
              <a:spcAft>
                <a:spcPts val="0"/>
              </a:spcAft>
              <a:buClr>
                <a:schemeClr val="dk1"/>
              </a:buClr>
              <a:buSzPts val="1800"/>
              <a:buChar char="●"/>
              <a:defRPr/>
            </a:lvl7pPr>
            <a:lvl8pPr indent="-342900" lvl="7" marL="3657600" algn="l">
              <a:lnSpc>
                <a:spcPct val="115000"/>
              </a:lnSpc>
              <a:spcBef>
                <a:spcPts val="360"/>
              </a:spcBef>
              <a:spcAft>
                <a:spcPts val="0"/>
              </a:spcAft>
              <a:buClr>
                <a:schemeClr val="dk1"/>
              </a:buClr>
              <a:buSzPts val="1800"/>
              <a:buChar char="○"/>
              <a:defRPr/>
            </a:lvl8pPr>
            <a:lvl9pPr indent="-342900" lvl="8" marL="4114800" algn="l">
              <a:lnSpc>
                <a:spcPct val="115000"/>
              </a:lnSpc>
              <a:spcBef>
                <a:spcPts val="360"/>
              </a:spcBef>
              <a:spcAft>
                <a:spcPts val="0"/>
              </a:spcAft>
              <a:buClr>
                <a:schemeClr val="dk1"/>
              </a:buClr>
              <a:buSzPts val="1800"/>
              <a:buChar char="■"/>
              <a:defRPr/>
            </a:lvl9pPr>
          </a:lstStyle>
          <a:p/>
        </p:txBody>
      </p:sp>
      <p:sp>
        <p:nvSpPr>
          <p:cNvPr id="22" name="Google Shape;22;g1f1733f5671_0_174"/>
          <p:cNvSpPr txBox="1"/>
          <p:nvPr>
            <p:ph idx="10" type="dt"/>
          </p:nvPr>
        </p:nvSpPr>
        <p:spPr>
          <a:xfrm>
            <a:off x="685800" y="6249988"/>
            <a:ext cx="1905000" cy="45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g1f1733f5671_0_174"/>
          <p:cNvSpPr txBox="1"/>
          <p:nvPr>
            <p:ph idx="11" type="ftr"/>
          </p:nvPr>
        </p:nvSpPr>
        <p:spPr>
          <a:xfrm>
            <a:off x="3124200" y="6249988"/>
            <a:ext cx="2895600" cy="4557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g1f1733f5671_0_174"/>
          <p:cNvSpPr txBox="1"/>
          <p:nvPr>
            <p:ph idx="12" type="sldNum"/>
          </p:nvPr>
        </p:nvSpPr>
        <p:spPr>
          <a:xfrm>
            <a:off x="6553200" y="6249988"/>
            <a:ext cx="1905000" cy="455700"/>
          </a:xfrm>
          <a:prstGeom prst="rect">
            <a:avLst/>
          </a:prstGeom>
          <a:noFill/>
          <a:ln>
            <a:noFill/>
          </a:ln>
        </p:spPr>
        <p:txBody>
          <a:bodyPr anchorCtr="0" anchor="t"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2" name="Shape 182"/>
        <p:cNvGrpSpPr/>
        <p:nvPr/>
      </p:nvGrpSpPr>
      <p:grpSpPr>
        <a:xfrm>
          <a:off x="0" y="0"/>
          <a:ext cx="0" cy="0"/>
          <a:chOff x="0" y="0"/>
          <a:chExt cx="0" cy="0"/>
        </a:xfrm>
      </p:grpSpPr>
      <p:sp>
        <p:nvSpPr>
          <p:cNvPr id="183" name="Google Shape;183;g207b2cbffd3_1_460"/>
          <p:cNvSpPr/>
          <p:nvPr/>
        </p:nvSpPr>
        <p:spPr>
          <a:xfrm>
            <a:off x="-75" y="6727600"/>
            <a:ext cx="9144000" cy="130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07b2cbffd3_1_460"/>
          <p:cNvSpPr txBox="1"/>
          <p:nvPr>
            <p:ph type="title"/>
          </p:nvPr>
        </p:nvSpPr>
        <p:spPr>
          <a:xfrm>
            <a:off x="311700" y="593367"/>
            <a:ext cx="8520600" cy="943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lgn="l">
              <a:lnSpc>
                <a:spcPct val="100000"/>
              </a:lnSpc>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185" name="Google Shape;185;g207b2cbffd3_1_460"/>
          <p:cNvSpPr txBox="1"/>
          <p:nvPr>
            <p:ph idx="1" type="body"/>
          </p:nvPr>
        </p:nvSpPr>
        <p:spPr>
          <a:xfrm>
            <a:off x="311700" y="1688433"/>
            <a:ext cx="8520600" cy="44037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dk2"/>
              </a:buClr>
              <a:buSzPts val="1800"/>
              <a:buFont typeface="Open Sans"/>
              <a:buNone/>
              <a:defRPr b="0" i="0" sz="1800" u="none" cap="none" strike="noStrike">
                <a:solidFill>
                  <a:schemeClr val="dk2"/>
                </a:solidFill>
                <a:latin typeface="Open Sans"/>
                <a:ea typeface="Open Sans"/>
                <a:cs typeface="Open Sans"/>
                <a:sym typeface="Open Sans"/>
              </a:defRPr>
            </a:lvl1pPr>
            <a:lvl2pPr indent="-228600" lvl="1" marL="914400" marR="0" algn="l">
              <a:lnSpc>
                <a:spcPct val="115000"/>
              </a:lnSpc>
              <a:spcBef>
                <a:spcPts val="160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2pPr>
            <a:lvl3pPr indent="-228600" lvl="2" marL="1371600" marR="0" algn="l">
              <a:lnSpc>
                <a:spcPct val="115000"/>
              </a:lnSpc>
              <a:spcBef>
                <a:spcPts val="160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3pPr>
            <a:lvl4pPr indent="-228600" lvl="3" marL="1828800" marR="0" algn="l">
              <a:lnSpc>
                <a:spcPct val="115000"/>
              </a:lnSpc>
              <a:spcBef>
                <a:spcPts val="160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4pPr>
            <a:lvl5pPr indent="-228600" lvl="4" marL="2286000" marR="0" algn="l">
              <a:lnSpc>
                <a:spcPct val="115000"/>
              </a:lnSpc>
              <a:spcBef>
                <a:spcPts val="160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5pPr>
            <a:lvl6pPr indent="-228600" lvl="5" marL="2743200" marR="0" algn="l">
              <a:lnSpc>
                <a:spcPct val="115000"/>
              </a:lnSpc>
              <a:spcBef>
                <a:spcPts val="160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6pPr>
            <a:lvl7pPr indent="-228600" lvl="6" marL="3200400" marR="0" algn="l">
              <a:lnSpc>
                <a:spcPct val="115000"/>
              </a:lnSpc>
              <a:spcBef>
                <a:spcPts val="160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7pPr>
            <a:lvl8pPr indent="-228600" lvl="7" marL="3657600" marR="0" algn="l">
              <a:lnSpc>
                <a:spcPct val="115000"/>
              </a:lnSpc>
              <a:spcBef>
                <a:spcPts val="160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8pPr>
            <a:lvl9pPr indent="-228600" lvl="8" marL="4114800" marR="0" algn="l">
              <a:lnSpc>
                <a:spcPct val="115000"/>
              </a:lnSpc>
              <a:spcBef>
                <a:spcPts val="1600"/>
              </a:spcBef>
              <a:spcAft>
                <a:spcPts val="160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9pPr>
          </a:lstStyle>
          <a:p/>
        </p:txBody>
      </p:sp>
      <p:sp>
        <p:nvSpPr>
          <p:cNvPr id="186" name="Google Shape;186;g207b2cbffd3_1_460"/>
          <p:cNvSpPr txBox="1"/>
          <p:nvPr>
            <p:ph idx="12" type="sldNum"/>
          </p:nvPr>
        </p:nvSpPr>
        <p:spPr>
          <a:xfrm>
            <a:off x="8472457" y="6217621"/>
            <a:ext cx="548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35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7" name="Shape 187"/>
        <p:cNvGrpSpPr/>
        <p:nvPr/>
      </p:nvGrpSpPr>
      <p:grpSpPr>
        <a:xfrm>
          <a:off x="0" y="0"/>
          <a:ext cx="0" cy="0"/>
          <a:chOff x="0" y="0"/>
          <a:chExt cx="0" cy="0"/>
        </a:xfrm>
      </p:grpSpPr>
      <p:sp>
        <p:nvSpPr>
          <p:cNvPr id="188" name="Google Shape;188;g275ca1de0a4_0_712"/>
          <p:cNvSpPr txBox="1"/>
          <p:nvPr>
            <p:ph type="title"/>
          </p:nvPr>
        </p:nvSpPr>
        <p:spPr>
          <a:xfrm>
            <a:off x="311700" y="593367"/>
            <a:ext cx="8520600" cy="763500"/>
          </a:xfrm>
          <a:prstGeom prst="rect">
            <a:avLst/>
          </a:prstGeom>
        </p:spPr>
        <p:txBody>
          <a:bodyPr anchorCtr="0" anchor="b" bIns="45700" lIns="91425" spcFirstLastPara="1" rIns="91425" wrap="square" tIns="45700">
            <a:no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9" name="Google Shape;189;g275ca1de0a4_0_712"/>
          <p:cNvSpPr txBox="1"/>
          <p:nvPr>
            <p:ph idx="1" type="body"/>
          </p:nvPr>
        </p:nvSpPr>
        <p:spPr>
          <a:xfrm>
            <a:off x="311700" y="1536633"/>
            <a:ext cx="3999900" cy="4555200"/>
          </a:xfrm>
          <a:prstGeom prst="rect">
            <a:avLst/>
          </a:prstGeom>
        </p:spPr>
        <p:txBody>
          <a:bodyPr anchorCtr="0" anchor="t" bIns="45700" lIns="91425" spcFirstLastPara="1" rIns="91425" wrap="square" tIns="45700">
            <a:noAutofit/>
          </a:bodyPr>
          <a:lstStyle>
            <a:lvl1pPr indent="-317500" lvl="0" marL="457200" rtl="0">
              <a:spcBef>
                <a:spcPts val="1800"/>
              </a:spcBef>
              <a:spcAft>
                <a:spcPts val="0"/>
              </a:spcAft>
              <a:buSzPts val="1400"/>
              <a:buChar char="•"/>
              <a:defRPr sz="1400"/>
            </a:lvl1pPr>
            <a:lvl2pPr indent="-304800" lvl="1" marL="914400" rtl="0">
              <a:spcBef>
                <a:spcPts val="1000"/>
              </a:spcBef>
              <a:spcAft>
                <a:spcPts val="0"/>
              </a:spcAft>
              <a:buSzPts val="1200"/>
              <a:buChar char="•"/>
              <a:defRPr sz="1200"/>
            </a:lvl2pPr>
            <a:lvl3pPr indent="-304800" lvl="2" marL="1371600" rtl="0">
              <a:spcBef>
                <a:spcPts val="800"/>
              </a:spcBef>
              <a:spcAft>
                <a:spcPts val="0"/>
              </a:spcAft>
              <a:buSzPts val="1200"/>
              <a:buChar char="•"/>
              <a:defRPr sz="1200"/>
            </a:lvl3pPr>
            <a:lvl4pPr indent="-304800" lvl="3" marL="1828800" rtl="0">
              <a:spcBef>
                <a:spcPts val="800"/>
              </a:spcBef>
              <a:spcAft>
                <a:spcPts val="0"/>
              </a:spcAft>
              <a:buSzPts val="1200"/>
              <a:buChar char="•"/>
              <a:defRPr sz="1200"/>
            </a:lvl4pPr>
            <a:lvl5pPr indent="-304800" lvl="4" marL="2286000" rtl="0">
              <a:spcBef>
                <a:spcPts val="800"/>
              </a:spcBef>
              <a:spcAft>
                <a:spcPts val="0"/>
              </a:spcAft>
              <a:buSzPts val="1200"/>
              <a:buChar char="•"/>
              <a:defRPr sz="1200"/>
            </a:lvl5pPr>
            <a:lvl6pPr indent="-304800" lvl="5" marL="2743200" rtl="0">
              <a:spcBef>
                <a:spcPts val="800"/>
              </a:spcBef>
              <a:spcAft>
                <a:spcPts val="0"/>
              </a:spcAft>
              <a:buSzPts val="1200"/>
              <a:buChar char="•"/>
              <a:defRPr sz="1200"/>
            </a:lvl6pPr>
            <a:lvl7pPr indent="-304800" lvl="6" marL="3200400" rtl="0">
              <a:spcBef>
                <a:spcPts val="800"/>
              </a:spcBef>
              <a:spcAft>
                <a:spcPts val="0"/>
              </a:spcAft>
              <a:buSzPts val="1200"/>
              <a:buChar char="•"/>
              <a:defRPr sz="1200"/>
            </a:lvl7pPr>
            <a:lvl8pPr indent="-304800" lvl="7" marL="3657600" rtl="0">
              <a:spcBef>
                <a:spcPts val="800"/>
              </a:spcBef>
              <a:spcAft>
                <a:spcPts val="0"/>
              </a:spcAft>
              <a:buSzPts val="1200"/>
              <a:buChar char="•"/>
              <a:defRPr sz="1200"/>
            </a:lvl8pPr>
            <a:lvl9pPr indent="-304800" lvl="8" marL="4114800" rtl="0">
              <a:spcBef>
                <a:spcPts val="800"/>
              </a:spcBef>
              <a:spcAft>
                <a:spcPts val="0"/>
              </a:spcAft>
              <a:buSzPts val="1200"/>
              <a:buChar char="•"/>
              <a:defRPr sz="1200"/>
            </a:lvl9pPr>
          </a:lstStyle>
          <a:p/>
        </p:txBody>
      </p:sp>
      <p:sp>
        <p:nvSpPr>
          <p:cNvPr id="190" name="Google Shape;190;g275ca1de0a4_0_712"/>
          <p:cNvSpPr txBox="1"/>
          <p:nvPr>
            <p:ph idx="2" type="body"/>
          </p:nvPr>
        </p:nvSpPr>
        <p:spPr>
          <a:xfrm>
            <a:off x="4832400" y="1536633"/>
            <a:ext cx="3999900" cy="4555200"/>
          </a:xfrm>
          <a:prstGeom prst="rect">
            <a:avLst/>
          </a:prstGeom>
        </p:spPr>
        <p:txBody>
          <a:bodyPr anchorCtr="0" anchor="t" bIns="45700" lIns="91425" spcFirstLastPara="1" rIns="91425" wrap="square" tIns="45700">
            <a:noAutofit/>
          </a:bodyPr>
          <a:lstStyle>
            <a:lvl1pPr indent="-317500" lvl="0" marL="457200" rtl="0">
              <a:spcBef>
                <a:spcPts val="1800"/>
              </a:spcBef>
              <a:spcAft>
                <a:spcPts val="0"/>
              </a:spcAft>
              <a:buSzPts val="1400"/>
              <a:buChar char="•"/>
              <a:defRPr sz="1400"/>
            </a:lvl1pPr>
            <a:lvl2pPr indent="-304800" lvl="1" marL="914400" rtl="0">
              <a:spcBef>
                <a:spcPts val="1000"/>
              </a:spcBef>
              <a:spcAft>
                <a:spcPts val="0"/>
              </a:spcAft>
              <a:buSzPts val="1200"/>
              <a:buChar char="•"/>
              <a:defRPr sz="1200"/>
            </a:lvl2pPr>
            <a:lvl3pPr indent="-304800" lvl="2" marL="1371600" rtl="0">
              <a:spcBef>
                <a:spcPts val="800"/>
              </a:spcBef>
              <a:spcAft>
                <a:spcPts val="0"/>
              </a:spcAft>
              <a:buSzPts val="1200"/>
              <a:buChar char="•"/>
              <a:defRPr sz="1200"/>
            </a:lvl3pPr>
            <a:lvl4pPr indent="-304800" lvl="3" marL="1828800" rtl="0">
              <a:spcBef>
                <a:spcPts val="800"/>
              </a:spcBef>
              <a:spcAft>
                <a:spcPts val="0"/>
              </a:spcAft>
              <a:buSzPts val="1200"/>
              <a:buChar char="•"/>
              <a:defRPr sz="1200"/>
            </a:lvl4pPr>
            <a:lvl5pPr indent="-304800" lvl="4" marL="2286000" rtl="0">
              <a:spcBef>
                <a:spcPts val="800"/>
              </a:spcBef>
              <a:spcAft>
                <a:spcPts val="0"/>
              </a:spcAft>
              <a:buSzPts val="1200"/>
              <a:buChar char="•"/>
              <a:defRPr sz="1200"/>
            </a:lvl5pPr>
            <a:lvl6pPr indent="-304800" lvl="5" marL="2743200" rtl="0">
              <a:spcBef>
                <a:spcPts val="800"/>
              </a:spcBef>
              <a:spcAft>
                <a:spcPts val="0"/>
              </a:spcAft>
              <a:buSzPts val="1200"/>
              <a:buChar char="•"/>
              <a:defRPr sz="1200"/>
            </a:lvl6pPr>
            <a:lvl7pPr indent="-304800" lvl="6" marL="3200400" rtl="0">
              <a:spcBef>
                <a:spcPts val="800"/>
              </a:spcBef>
              <a:spcAft>
                <a:spcPts val="0"/>
              </a:spcAft>
              <a:buSzPts val="1200"/>
              <a:buChar char="•"/>
              <a:defRPr sz="1200"/>
            </a:lvl7pPr>
            <a:lvl8pPr indent="-304800" lvl="7" marL="3657600" rtl="0">
              <a:spcBef>
                <a:spcPts val="800"/>
              </a:spcBef>
              <a:spcAft>
                <a:spcPts val="0"/>
              </a:spcAft>
              <a:buSzPts val="1200"/>
              <a:buChar char="•"/>
              <a:defRPr sz="1200"/>
            </a:lvl8pPr>
            <a:lvl9pPr indent="-304800" lvl="8" marL="4114800" rtl="0">
              <a:spcBef>
                <a:spcPts val="800"/>
              </a:spcBef>
              <a:spcAft>
                <a:spcPts val="0"/>
              </a:spcAft>
              <a:buSzPts val="1200"/>
              <a:buChar char="•"/>
              <a:defRPr sz="1200"/>
            </a:lvl9pPr>
          </a:lstStyle>
          <a:p/>
        </p:txBody>
      </p:sp>
      <p:sp>
        <p:nvSpPr>
          <p:cNvPr id="191" name="Google Shape;191;g275ca1de0a4_0_712"/>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OBJECT_1">
    <p:spTree>
      <p:nvGrpSpPr>
        <p:cNvPr id="192" name="Shape 192"/>
        <p:cNvGrpSpPr/>
        <p:nvPr/>
      </p:nvGrpSpPr>
      <p:grpSpPr>
        <a:xfrm>
          <a:off x="0" y="0"/>
          <a:ext cx="0" cy="0"/>
          <a:chOff x="0" y="0"/>
          <a:chExt cx="0" cy="0"/>
        </a:xfrm>
      </p:grpSpPr>
      <p:sp>
        <p:nvSpPr>
          <p:cNvPr id="193" name="Google Shape;193;g275ca1de0a4_0_717"/>
          <p:cNvSpPr txBox="1"/>
          <p:nvPr>
            <p:ph idx="11" type="ftr"/>
          </p:nvPr>
        </p:nvSpPr>
        <p:spPr>
          <a:xfrm>
            <a:off x="3110928" y="6377940"/>
            <a:ext cx="29280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4" name="Google Shape;194;g275ca1de0a4_0_717"/>
          <p:cNvSpPr txBox="1"/>
          <p:nvPr>
            <p:ph idx="10" type="dt"/>
          </p:nvPr>
        </p:nvSpPr>
        <p:spPr>
          <a:xfrm>
            <a:off x="457489" y="6377940"/>
            <a:ext cx="21045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5" name="Google Shape;195;g275ca1de0a4_0_717"/>
          <p:cNvSpPr txBox="1"/>
          <p:nvPr>
            <p:ph idx="12" type="sldNum"/>
          </p:nvPr>
        </p:nvSpPr>
        <p:spPr>
          <a:xfrm>
            <a:off x="6587847" y="6377940"/>
            <a:ext cx="2104500" cy="153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g1f1733f5671_0_137"/>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 name="Google Shape;27;g1f1733f5671_0_13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g1f1733f5671_0_14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g1f1733f5671_0_14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1" name="Google Shape;31;g1f1733f5671_0_14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g1f1733f5671_0_14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g1f1733f5671_0_144"/>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5" name="Google Shape;35;g1f1733f5671_0_144"/>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g1f1733f5671_0_14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g1f1733f5671_0_14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g1f1733f5671_0_14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 name="Shape 40"/>
        <p:cNvGrpSpPr/>
        <p:nvPr/>
      </p:nvGrpSpPr>
      <p:grpSpPr>
        <a:xfrm>
          <a:off x="0" y="0"/>
          <a:ext cx="0" cy="0"/>
          <a:chOff x="0" y="0"/>
          <a:chExt cx="0" cy="0"/>
        </a:xfrm>
      </p:grpSpPr>
      <p:sp>
        <p:nvSpPr>
          <p:cNvPr id="41" name="Google Shape;41;g1f1733f5671_0_152"/>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2" name="Google Shape;42;g1f1733f5671_0_152"/>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3" name="Google Shape;43;g1f1733f5671_0_15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g1f1733f5671_0_156"/>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6" name="Google Shape;46;g1f1733f5671_0_15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18" Type="http://schemas.openxmlformats.org/officeDocument/2006/relationships/theme" Target="../theme/theme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f1733f5671_0_12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g1f1733f5671_0_12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 name="Google Shape;12;g1f1733f5671_0_1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6" name="Shape 76"/>
        <p:cNvGrpSpPr/>
        <p:nvPr/>
      </p:nvGrpSpPr>
      <p:grpSpPr>
        <a:xfrm>
          <a:off x="0" y="0"/>
          <a:ext cx="0" cy="0"/>
          <a:chOff x="0" y="0"/>
          <a:chExt cx="0" cy="0"/>
        </a:xfrm>
      </p:grpSpPr>
      <p:sp>
        <p:nvSpPr>
          <p:cNvPr id="77" name="Google Shape;77;g207b2cbffd3_1_358"/>
          <p:cNvSpPr/>
          <p:nvPr/>
        </p:nvSpPr>
        <p:spPr>
          <a:xfrm>
            <a:off x="0" y="0"/>
            <a:ext cx="9144000" cy="1371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78" name="Google Shape;78;g207b2cbffd3_1_358"/>
          <p:cNvSpPr/>
          <p:nvPr/>
        </p:nvSpPr>
        <p:spPr>
          <a:xfrm>
            <a:off x="0" y="1371600"/>
            <a:ext cx="9144000" cy="8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79" name="Google Shape;79;g207b2cbffd3_1_358"/>
          <p:cNvSpPr/>
          <p:nvPr/>
        </p:nvSpPr>
        <p:spPr>
          <a:xfrm>
            <a:off x="0" y="1443006"/>
            <a:ext cx="9144000" cy="8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Book Antiqua"/>
              <a:ea typeface="Book Antiqua"/>
              <a:cs typeface="Book Antiqua"/>
              <a:sym typeface="Book Antiqua"/>
            </a:endParaRPr>
          </a:p>
        </p:txBody>
      </p:sp>
      <p:sp>
        <p:nvSpPr>
          <p:cNvPr id="80" name="Google Shape;80;g207b2cbffd3_1_358"/>
          <p:cNvSpPr txBox="1"/>
          <p:nvPr>
            <p:ph type="title"/>
          </p:nvPr>
        </p:nvSpPr>
        <p:spPr>
          <a:xfrm>
            <a:off x="971550" y="255134"/>
            <a:ext cx="7200900" cy="1036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3200"/>
              <a:buFont typeface="Book Antiqua"/>
              <a:buNone/>
              <a:defRPr b="0" i="0" sz="3200" u="none" cap="none" strike="noStrike">
                <a:solidFill>
                  <a:schemeClr val="lt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1" name="Google Shape;81;g207b2cbffd3_1_358"/>
          <p:cNvSpPr txBox="1"/>
          <p:nvPr>
            <p:ph idx="1" type="body"/>
          </p:nvPr>
        </p:nvSpPr>
        <p:spPr>
          <a:xfrm>
            <a:off x="971550" y="1828800"/>
            <a:ext cx="7200900" cy="4343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800"/>
              </a:spcBef>
              <a:spcAft>
                <a:spcPts val="0"/>
              </a:spcAft>
              <a:buClr>
                <a:schemeClr val="dk1"/>
              </a:buClr>
              <a:buSzPts val="2400"/>
              <a:buFont typeface="Arial"/>
              <a:buChar char="•"/>
              <a:defRPr b="0" i="0" sz="2400" u="none" cap="none" strike="noStrike">
                <a:solidFill>
                  <a:schemeClr val="dk1"/>
                </a:solidFill>
                <a:latin typeface="Book Antiqua"/>
                <a:ea typeface="Book Antiqua"/>
                <a:cs typeface="Book Antiqua"/>
                <a:sym typeface="Book Antiqua"/>
              </a:defRPr>
            </a:lvl1pPr>
            <a:lvl2pPr indent="-355600" lvl="1" marL="9144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Book Antiqua"/>
                <a:ea typeface="Book Antiqua"/>
                <a:cs typeface="Book Antiqua"/>
                <a:sym typeface="Book Antiqua"/>
              </a:defRPr>
            </a:lvl2pPr>
            <a:lvl3pPr indent="-342900" lvl="2" marL="13716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Book Antiqua"/>
                <a:ea typeface="Book Antiqua"/>
                <a:cs typeface="Book Antiqua"/>
                <a:sym typeface="Book Antiqua"/>
              </a:defRPr>
            </a:lvl3pPr>
            <a:lvl4pPr indent="-330200" lvl="3" marL="1828800" marR="0" rtl="0" algn="l">
              <a:lnSpc>
                <a:spcPct val="90000"/>
              </a:lnSpc>
              <a:spcBef>
                <a:spcPts val="800"/>
              </a:spcBef>
              <a:spcAft>
                <a:spcPts val="0"/>
              </a:spcAft>
              <a:buClr>
                <a:schemeClr val="dk1"/>
              </a:buClr>
              <a:buSzPts val="1600"/>
              <a:buFont typeface="Arial"/>
              <a:buChar char="•"/>
              <a:defRPr b="0" i="0" sz="1600" u="none" cap="none" strike="noStrike">
                <a:solidFill>
                  <a:schemeClr val="dk1"/>
                </a:solidFill>
                <a:latin typeface="Book Antiqua"/>
                <a:ea typeface="Book Antiqua"/>
                <a:cs typeface="Book Antiqua"/>
                <a:sym typeface="Book Antiqua"/>
              </a:defRPr>
            </a:lvl4pPr>
            <a:lvl5pPr indent="-330200" lvl="4" marL="2286000" marR="0" rtl="0" algn="l">
              <a:lnSpc>
                <a:spcPct val="90000"/>
              </a:lnSpc>
              <a:spcBef>
                <a:spcPts val="800"/>
              </a:spcBef>
              <a:spcAft>
                <a:spcPts val="0"/>
              </a:spcAft>
              <a:buClr>
                <a:schemeClr val="dk1"/>
              </a:buClr>
              <a:buSzPts val="1600"/>
              <a:buFont typeface="Arial"/>
              <a:buChar char="•"/>
              <a:defRPr b="0" i="0" sz="1600" u="none" cap="none" strike="noStrike">
                <a:solidFill>
                  <a:schemeClr val="dk1"/>
                </a:solidFill>
                <a:latin typeface="Book Antiqua"/>
                <a:ea typeface="Book Antiqua"/>
                <a:cs typeface="Book Antiqua"/>
                <a:sym typeface="Book Antiqua"/>
              </a:defRPr>
            </a:lvl5pPr>
            <a:lvl6pPr indent="-330200" lvl="5" marL="2743200" marR="0" rtl="0" algn="l">
              <a:lnSpc>
                <a:spcPct val="90000"/>
              </a:lnSpc>
              <a:spcBef>
                <a:spcPts val="800"/>
              </a:spcBef>
              <a:spcAft>
                <a:spcPts val="0"/>
              </a:spcAft>
              <a:buClr>
                <a:schemeClr val="dk1"/>
              </a:buClr>
              <a:buSzPts val="1600"/>
              <a:buFont typeface="Arial"/>
              <a:buChar char="•"/>
              <a:defRPr b="0" i="0" sz="1600" u="none" cap="none" strike="noStrike">
                <a:solidFill>
                  <a:schemeClr val="dk1"/>
                </a:solidFill>
                <a:latin typeface="Book Antiqua"/>
                <a:ea typeface="Book Antiqua"/>
                <a:cs typeface="Book Antiqua"/>
                <a:sym typeface="Book Antiqua"/>
              </a:defRPr>
            </a:lvl6pPr>
            <a:lvl7pPr indent="-330200" lvl="6" marL="3200400" marR="0" rtl="0" algn="l">
              <a:lnSpc>
                <a:spcPct val="90000"/>
              </a:lnSpc>
              <a:spcBef>
                <a:spcPts val="800"/>
              </a:spcBef>
              <a:spcAft>
                <a:spcPts val="0"/>
              </a:spcAft>
              <a:buClr>
                <a:schemeClr val="dk1"/>
              </a:buClr>
              <a:buSzPts val="1600"/>
              <a:buFont typeface="Arial"/>
              <a:buChar char="•"/>
              <a:defRPr b="0" i="0" sz="1600" u="none" cap="none" strike="noStrike">
                <a:solidFill>
                  <a:schemeClr val="dk1"/>
                </a:solidFill>
                <a:latin typeface="Book Antiqua"/>
                <a:ea typeface="Book Antiqua"/>
                <a:cs typeface="Book Antiqua"/>
                <a:sym typeface="Book Antiqua"/>
              </a:defRPr>
            </a:lvl7pPr>
            <a:lvl8pPr indent="-330200" lvl="7" marL="3657600" marR="0" rtl="0" algn="l">
              <a:lnSpc>
                <a:spcPct val="90000"/>
              </a:lnSpc>
              <a:spcBef>
                <a:spcPts val="800"/>
              </a:spcBef>
              <a:spcAft>
                <a:spcPts val="0"/>
              </a:spcAft>
              <a:buClr>
                <a:schemeClr val="dk1"/>
              </a:buClr>
              <a:buSzPts val="1600"/>
              <a:buFont typeface="Arial"/>
              <a:buChar char="•"/>
              <a:defRPr b="0" i="0" sz="1600" u="none" cap="none" strike="noStrike">
                <a:solidFill>
                  <a:schemeClr val="dk1"/>
                </a:solidFill>
                <a:latin typeface="Book Antiqua"/>
                <a:ea typeface="Book Antiqua"/>
                <a:cs typeface="Book Antiqua"/>
                <a:sym typeface="Book Antiqua"/>
              </a:defRPr>
            </a:lvl8pPr>
            <a:lvl9pPr indent="-330200" lvl="8" marL="4114800" marR="0" rtl="0" algn="l">
              <a:lnSpc>
                <a:spcPct val="90000"/>
              </a:lnSpc>
              <a:spcBef>
                <a:spcPts val="800"/>
              </a:spcBef>
              <a:spcAft>
                <a:spcPts val="0"/>
              </a:spcAft>
              <a:buClr>
                <a:schemeClr val="dk1"/>
              </a:buClr>
              <a:buSzPts val="1600"/>
              <a:buFont typeface="Arial"/>
              <a:buChar char="•"/>
              <a:defRPr b="0" i="0" sz="1600" u="none" cap="none" strike="noStrike">
                <a:solidFill>
                  <a:schemeClr val="dk1"/>
                </a:solidFill>
                <a:latin typeface="Book Antiqua"/>
                <a:ea typeface="Book Antiqua"/>
                <a:cs typeface="Book Antiqua"/>
                <a:sym typeface="Book Antiqua"/>
              </a:defRPr>
            </a:lvl9pPr>
          </a:lstStyle>
          <a:p/>
        </p:txBody>
      </p:sp>
      <p:sp>
        <p:nvSpPr>
          <p:cNvPr id="82" name="Google Shape;82;g207b2cbffd3_1_358"/>
          <p:cNvSpPr txBox="1"/>
          <p:nvPr>
            <p:ph idx="11" type="ftr"/>
          </p:nvPr>
        </p:nvSpPr>
        <p:spPr>
          <a:xfrm>
            <a:off x="971549" y="6374999"/>
            <a:ext cx="4682400" cy="274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9pPr>
          </a:lstStyle>
          <a:p/>
        </p:txBody>
      </p:sp>
      <p:sp>
        <p:nvSpPr>
          <p:cNvPr id="83" name="Google Shape;83;g207b2cbffd3_1_358"/>
          <p:cNvSpPr txBox="1"/>
          <p:nvPr>
            <p:ph idx="10" type="dt"/>
          </p:nvPr>
        </p:nvSpPr>
        <p:spPr>
          <a:xfrm>
            <a:off x="5843587" y="6374999"/>
            <a:ext cx="1110600" cy="274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Book Antiqua"/>
                <a:ea typeface="Book Antiqua"/>
                <a:cs typeface="Book Antiqua"/>
                <a:sym typeface="Book Antiqua"/>
              </a:defRPr>
            </a:lvl9pPr>
          </a:lstStyle>
          <a:p/>
        </p:txBody>
      </p:sp>
      <p:sp>
        <p:nvSpPr>
          <p:cNvPr id="84" name="Google Shape;84;g207b2cbffd3_1_358"/>
          <p:cNvSpPr txBox="1"/>
          <p:nvPr>
            <p:ph idx="12" type="sldNum"/>
          </p:nvPr>
        </p:nvSpPr>
        <p:spPr>
          <a:xfrm>
            <a:off x="7143750" y="6374999"/>
            <a:ext cx="1028700" cy="274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Book Antiqua"/>
                <a:ea typeface="Book Antiqua"/>
                <a:cs typeface="Book Antiqua"/>
                <a:sym typeface="Book Antiqu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hyperlink" Target="https://www.youtube.com/watch?v=Qp1bpmDO6bU" TargetMode="External"/><Relationship Id="rId4" Type="http://schemas.openxmlformats.org/officeDocument/2006/relationships/image" Target="../media/image22.png"/><Relationship Id="rId5" Type="http://schemas.openxmlformats.org/officeDocument/2006/relationships/image" Target="../media/image9.png"/><Relationship Id="rId6" Type="http://schemas.openxmlformats.org/officeDocument/2006/relationships/hyperlink" Target="https://www.youtube.com/watch?v=Qp1bpmDO6bU" TargetMode="External"/><Relationship Id="rId7" Type="http://schemas.openxmlformats.org/officeDocument/2006/relationships/hyperlink" Target="https://www.youtube.com/watch?v=Qp1bpmDO6b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28.jp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hyperlink" Target="https://www.eventbrite.com/e/2023-clt-network-conference-sjv-tickets-694776082967?" TargetMode="Externa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hyperlink" Target="https://www.enterprisecommunity.org/resources/preservation-next-foreclosure-intervention-housing-preservation-program-fihpp-webinars" TargetMode="External"/><Relationship Id="rId4" Type="http://schemas.openxmlformats.org/officeDocument/2006/relationships/hyperlink" Target="https://communityownership.fund/" TargetMode="External"/><Relationship Id="rId9" Type="http://schemas.openxmlformats.org/officeDocument/2006/relationships/hyperlink" Target="https://sgc.ca.gov/programs/tcc/" TargetMode="External"/><Relationship Id="rId5" Type="http://schemas.openxmlformats.org/officeDocument/2006/relationships/hyperlink" Target="https://www.grants.ca.gov/grants/community-economic-resilience-fund-program-program-year-2022-24/" TargetMode="External"/><Relationship Id="rId6" Type="http://schemas.openxmlformats.org/officeDocument/2006/relationships/hyperlink" Target="https://cemiresources.org/learning-series-2023/" TargetMode="External"/><Relationship Id="rId7" Type="http://schemas.openxmlformats.org/officeDocument/2006/relationships/hyperlink" Target="https://cemiresources.org/funding-opportunities/" TargetMode="External"/><Relationship Id="rId8" Type="http://schemas.openxmlformats.org/officeDocument/2006/relationships/hyperlink" Target="https://www.energy.gov/scep/renew-americas-nonprofit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hyperlink" Target="https://www.cacltnetwork.org/resources-3/" TargetMode="External"/><Relationship Id="rId4" Type="http://schemas.openxmlformats.org/officeDocument/2006/relationships/hyperlink" Target="https://www.cacltnetwork.org/resources-3/" TargetMode="External"/><Relationship Id="rId5" Type="http://schemas.openxmlformats.org/officeDocument/2006/relationships/hyperlink" Target="https://www.cacltnetwork.org/membership/"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14.png"/><Relationship Id="rId6"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hyperlink" Target="mailto:roberto@cpcollective.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g1f1733f5671_0_96"/>
          <p:cNvSpPr txBox="1"/>
          <p:nvPr>
            <p:ph idx="4294967295" type="ctrTitle"/>
          </p:nvPr>
        </p:nvSpPr>
        <p:spPr>
          <a:xfrm>
            <a:off x="417525" y="660772"/>
            <a:ext cx="8520600" cy="24165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chemeClr val="dk1"/>
              </a:buClr>
              <a:buSzPts val="2800"/>
              <a:buFont typeface="Arial"/>
              <a:buNone/>
            </a:pPr>
            <a:r>
              <a:rPr b="0" i="0" lang="en-US" sz="2900" u="none" cap="none" strike="noStrike">
                <a:solidFill>
                  <a:schemeClr val="dk1"/>
                </a:solidFill>
                <a:latin typeface="Raleway"/>
                <a:ea typeface="Raleway"/>
                <a:cs typeface="Raleway"/>
                <a:sym typeface="Raleway"/>
              </a:rPr>
              <a:t>San Joaquin Valley Workshop Series</a:t>
            </a:r>
            <a:endParaRPr b="0" i="0" sz="2900" u="none" cap="none" strike="noStrike">
              <a:solidFill>
                <a:schemeClr val="dk1"/>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2800"/>
              <a:buFont typeface="Arial"/>
              <a:buNone/>
            </a:pPr>
            <a:r>
              <a:rPr b="1" lang="en-US" sz="2900">
                <a:latin typeface="Raleway"/>
                <a:ea typeface="Raleway"/>
                <a:cs typeface="Raleway"/>
                <a:sym typeface="Raleway"/>
              </a:rPr>
              <a:t>Start Up Stories and Funding Updates</a:t>
            </a:r>
            <a:endParaRPr b="1" sz="2900">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2800"/>
              <a:buFont typeface="Arial"/>
              <a:buNone/>
            </a:pPr>
            <a:r>
              <a:t/>
            </a:r>
            <a:endParaRPr b="1" sz="29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US" sz="2300">
                <a:latin typeface="Raleway"/>
                <a:ea typeface="Raleway"/>
                <a:cs typeface="Raleway"/>
                <a:sym typeface="Raleway"/>
              </a:rPr>
              <a:t>This workshop series is possible thanks to the </a:t>
            </a:r>
            <a:endParaRPr sz="2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US" sz="2300">
                <a:latin typeface="Raleway"/>
                <a:ea typeface="Raleway"/>
                <a:cs typeface="Raleway"/>
                <a:sym typeface="Raleway"/>
              </a:rPr>
              <a:t>SJV Funders’ Collaborative and Smart Growth CA</a:t>
            </a:r>
            <a:endParaRPr b="1" sz="2300">
              <a:latin typeface="Raleway"/>
              <a:ea typeface="Raleway"/>
              <a:cs typeface="Raleway"/>
              <a:sym typeface="Raleway"/>
            </a:endParaRPr>
          </a:p>
        </p:txBody>
      </p:sp>
      <p:sp>
        <p:nvSpPr>
          <p:cNvPr id="201" name="Google Shape;201;g1f1733f5671_0_96"/>
          <p:cNvSpPr txBox="1"/>
          <p:nvPr/>
        </p:nvSpPr>
        <p:spPr>
          <a:xfrm>
            <a:off x="7887625" y="3750767"/>
            <a:ext cx="128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202" name="Google Shape;202;g1f1733f5671_0_96"/>
          <p:cNvSpPr txBox="1"/>
          <p:nvPr/>
        </p:nvSpPr>
        <p:spPr>
          <a:xfrm rot="772">
            <a:off x="6239050" y="5202500"/>
            <a:ext cx="2673000" cy="10620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US" sz="1900">
                <a:latin typeface="Raleway"/>
                <a:ea typeface="Raleway"/>
                <a:cs typeface="Raleway"/>
                <a:sym typeface="Raleway"/>
              </a:rPr>
              <a:t>August 22</a:t>
            </a:r>
            <a:r>
              <a:rPr b="1" i="0" lang="en-US" sz="1900" u="none" cap="none" strike="noStrike">
                <a:solidFill>
                  <a:srgbClr val="000000"/>
                </a:solidFill>
                <a:latin typeface="Raleway"/>
                <a:ea typeface="Raleway"/>
                <a:cs typeface="Raleway"/>
                <a:sym typeface="Raleway"/>
              </a:rPr>
              <a:t>, 2023</a:t>
            </a:r>
            <a:endParaRPr b="1" i="0" sz="19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400"/>
              <a:buFont typeface="Arial"/>
              <a:buNone/>
            </a:pPr>
            <a:r>
              <a:rPr i="0" lang="en-US" sz="1900" u="none" cap="none" strike="noStrike">
                <a:solidFill>
                  <a:srgbClr val="000000"/>
                </a:solidFill>
                <a:latin typeface="Raleway"/>
                <a:ea typeface="Raleway"/>
                <a:cs typeface="Raleway"/>
                <a:sym typeface="Raleway"/>
              </a:rPr>
              <a:t>1</a:t>
            </a:r>
            <a:r>
              <a:rPr lang="en-US" sz="1900">
                <a:latin typeface="Raleway"/>
                <a:ea typeface="Raleway"/>
                <a:cs typeface="Raleway"/>
                <a:sym typeface="Raleway"/>
              </a:rPr>
              <a:t>0:</a:t>
            </a:r>
            <a:r>
              <a:rPr i="0" lang="en-US" sz="1900" u="none" cap="none" strike="noStrike">
                <a:solidFill>
                  <a:srgbClr val="000000"/>
                </a:solidFill>
                <a:latin typeface="Raleway"/>
                <a:ea typeface="Raleway"/>
                <a:cs typeface="Raleway"/>
                <a:sym typeface="Raleway"/>
              </a:rPr>
              <a:t>00 </a:t>
            </a:r>
            <a:r>
              <a:rPr lang="en-US" sz="1900">
                <a:latin typeface="Raleway"/>
                <a:ea typeface="Raleway"/>
                <a:cs typeface="Raleway"/>
                <a:sym typeface="Raleway"/>
              </a:rPr>
              <a:t>am</a:t>
            </a:r>
            <a:r>
              <a:rPr i="0" lang="en-US" sz="1900" u="none" cap="none" strike="noStrike">
                <a:solidFill>
                  <a:srgbClr val="000000"/>
                </a:solidFill>
                <a:latin typeface="Raleway"/>
                <a:ea typeface="Raleway"/>
                <a:cs typeface="Raleway"/>
                <a:sym typeface="Raleway"/>
              </a:rPr>
              <a:t>- </a:t>
            </a:r>
            <a:r>
              <a:rPr lang="en-US" sz="1900">
                <a:latin typeface="Raleway"/>
                <a:ea typeface="Raleway"/>
                <a:cs typeface="Raleway"/>
                <a:sym typeface="Raleway"/>
              </a:rPr>
              <a:t>12</a:t>
            </a:r>
            <a:r>
              <a:rPr i="0" lang="en-US" sz="1900" u="none" cap="none" strike="noStrike">
                <a:solidFill>
                  <a:srgbClr val="000000"/>
                </a:solidFill>
                <a:latin typeface="Raleway"/>
                <a:ea typeface="Raleway"/>
                <a:cs typeface="Raleway"/>
                <a:sym typeface="Raleway"/>
              </a:rPr>
              <a:t>:00 pm</a:t>
            </a:r>
            <a:endParaRPr i="0" sz="19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400"/>
              <a:buFont typeface="Arial"/>
              <a:buNone/>
            </a:pPr>
            <a:r>
              <a:rPr lang="en-US" sz="1900">
                <a:latin typeface="Raleway"/>
                <a:ea typeface="Raleway"/>
                <a:cs typeface="Raleway"/>
                <a:sym typeface="Raleway"/>
              </a:rPr>
              <a:t>Zoom</a:t>
            </a:r>
            <a:endParaRPr i="0" sz="1900" u="none" cap="none" strike="noStrike">
              <a:solidFill>
                <a:srgbClr val="000000"/>
              </a:solidFill>
              <a:latin typeface="Raleway"/>
              <a:ea typeface="Raleway"/>
              <a:cs typeface="Raleway"/>
              <a:sym typeface="Raleway"/>
            </a:endParaRPr>
          </a:p>
        </p:txBody>
      </p:sp>
      <p:pic>
        <p:nvPicPr>
          <p:cNvPr id="203" name="Google Shape;203;g1f1733f5671_0_96"/>
          <p:cNvPicPr preferRelativeResize="0"/>
          <p:nvPr/>
        </p:nvPicPr>
        <p:blipFill>
          <a:blip r:embed="rId3">
            <a:alphaModFix/>
          </a:blip>
          <a:stretch>
            <a:fillRect/>
          </a:stretch>
        </p:blipFill>
        <p:spPr>
          <a:xfrm>
            <a:off x="0" y="3662851"/>
            <a:ext cx="6239053" cy="3119526"/>
          </a:xfrm>
          <a:prstGeom prst="rect">
            <a:avLst/>
          </a:prstGeom>
          <a:noFill/>
          <a:ln>
            <a:noFill/>
          </a:ln>
        </p:spPr>
      </p:pic>
      <p:pic>
        <p:nvPicPr>
          <p:cNvPr id="204" name="Google Shape;204;g1f1733f5671_0_96"/>
          <p:cNvPicPr preferRelativeResize="0"/>
          <p:nvPr/>
        </p:nvPicPr>
        <p:blipFill>
          <a:blip r:embed="rId4">
            <a:alphaModFix/>
          </a:blip>
          <a:stretch>
            <a:fillRect/>
          </a:stretch>
        </p:blipFill>
        <p:spPr>
          <a:xfrm>
            <a:off x="6494789" y="2823850"/>
            <a:ext cx="2539585" cy="1062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00"/>
        </a:solidFill>
      </p:bgPr>
    </p:bg>
    <p:spTree>
      <p:nvGrpSpPr>
        <p:cNvPr id="265" name="Shape 265"/>
        <p:cNvGrpSpPr/>
        <p:nvPr/>
      </p:nvGrpSpPr>
      <p:grpSpPr>
        <a:xfrm>
          <a:off x="0" y="0"/>
          <a:ext cx="0" cy="0"/>
          <a:chOff x="0" y="0"/>
          <a:chExt cx="0" cy="0"/>
        </a:xfrm>
      </p:grpSpPr>
      <p:sp>
        <p:nvSpPr>
          <p:cNvPr id="266" name="Google Shape;266;g275ca1de0a4_0_535"/>
          <p:cNvSpPr txBox="1"/>
          <p:nvPr>
            <p:ph type="title"/>
          </p:nvPr>
        </p:nvSpPr>
        <p:spPr>
          <a:xfrm>
            <a:off x="685800" y="810684"/>
            <a:ext cx="7772400" cy="1526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3F3F3F"/>
              </a:buClr>
              <a:buSzPts val="3600"/>
              <a:buFont typeface="Calibri"/>
              <a:buNone/>
            </a:pPr>
            <a:r>
              <a:t/>
            </a:r>
            <a:endParaRPr/>
          </a:p>
        </p:txBody>
      </p:sp>
      <p:sp>
        <p:nvSpPr>
          <p:cNvPr id="267" name="Google Shape;267;g275ca1de0a4_0_535"/>
          <p:cNvSpPr txBox="1"/>
          <p:nvPr>
            <p:ph idx="1" type="body"/>
          </p:nvPr>
        </p:nvSpPr>
        <p:spPr>
          <a:xfrm>
            <a:off x="685800" y="2639484"/>
            <a:ext cx="7772400" cy="5488500"/>
          </a:xfrm>
          <a:prstGeom prst="rect">
            <a:avLst/>
          </a:prstGeom>
          <a:noFill/>
          <a:ln>
            <a:noFill/>
          </a:ln>
        </p:spPr>
        <p:txBody>
          <a:bodyPr anchorCtr="0" anchor="t" bIns="34275" lIns="0" spcFirstLastPara="1" rIns="0" wrap="square" tIns="34275">
            <a:normAutofit/>
          </a:bodyPr>
          <a:lstStyle/>
          <a:p>
            <a:pPr indent="0" lvl="0" marL="0" rtl="0" algn="l">
              <a:lnSpc>
                <a:spcPct val="90000"/>
              </a:lnSpc>
              <a:spcBef>
                <a:spcPts val="900"/>
              </a:spcBef>
              <a:spcAft>
                <a:spcPts val="200"/>
              </a:spcAft>
              <a:buSzPts val="1500"/>
              <a:buNone/>
            </a:pPr>
            <a:r>
              <a:t/>
            </a:r>
            <a:endParaRPr/>
          </a:p>
        </p:txBody>
      </p:sp>
      <p:pic>
        <p:nvPicPr>
          <p:cNvPr id="268" name="Google Shape;268;g275ca1de0a4_0_535"/>
          <p:cNvPicPr preferRelativeResize="0"/>
          <p:nvPr/>
        </p:nvPicPr>
        <p:blipFill rotWithShape="1">
          <a:blip r:embed="rId3">
            <a:alphaModFix/>
          </a:blip>
          <a:srcRect b="0" l="0" r="0" t="0"/>
          <a:stretch/>
        </p:blipFill>
        <p:spPr>
          <a:xfrm>
            <a:off x="4555528" y="1286925"/>
            <a:ext cx="3788371" cy="5052925"/>
          </a:xfrm>
          <a:prstGeom prst="rect">
            <a:avLst/>
          </a:prstGeom>
          <a:noFill/>
          <a:ln>
            <a:noFill/>
          </a:ln>
        </p:spPr>
      </p:pic>
      <p:pic>
        <p:nvPicPr>
          <p:cNvPr id="269" name="Google Shape;269;g275ca1de0a4_0_535"/>
          <p:cNvPicPr preferRelativeResize="0"/>
          <p:nvPr/>
        </p:nvPicPr>
        <p:blipFill rotWithShape="1">
          <a:blip r:embed="rId4">
            <a:alphaModFix/>
          </a:blip>
          <a:srcRect b="0" l="0" r="0" t="0"/>
          <a:stretch/>
        </p:blipFill>
        <p:spPr>
          <a:xfrm>
            <a:off x="1049100" y="1447634"/>
            <a:ext cx="3483013" cy="46984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00"/>
        </a:solidFill>
      </p:bgPr>
    </p:bg>
    <p:spTree>
      <p:nvGrpSpPr>
        <p:cNvPr id="273" name="Shape 273"/>
        <p:cNvGrpSpPr/>
        <p:nvPr/>
      </p:nvGrpSpPr>
      <p:grpSpPr>
        <a:xfrm>
          <a:off x="0" y="0"/>
          <a:ext cx="0" cy="0"/>
          <a:chOff x="0" y="0"/>
          <a:chExt cx="0" cy="0"/>
        </a:xfrm>
      </p:grpSpPr>
      <p:sp>
        <p:nvSpPr>
          <p:cNvPr id="274" name="Google Shape;274;g275ca1de0a4_0_543"/>
          <p:cNvSpPr txBox="1"/>
          <p:nvPr>
            <p:ph type="title"/>
          </p:nvPr>
        </p:nvSpPr>
        <p:spPr>
          <a:xfrm>
            <a:off x="685800" y="807728"/>
            <a:ext cx="7772400" cy="9576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rgbClr val="00B3B6"/>
              </a:buClr>
              <a:buSzPts val="3600"/>
              <a:buFont typeface="Helvetica Neue"/>
              <a:buNone/>
            </a:pPr>
            <a:r>
              <a:rPr lang="en-US">
                <a:latin typeface="Helvetica Neue"/>
                <a:ea typeface="Helvetica Neue"/>
                <a:cs typeface="Helvetica Neue"/>
                <a:sym typeface="Helvetica Neue"/>
              </a:rPr>
              <a:t>Fideicomiso Comunitario Tierra Libre se forma</a:t>
            </a:r>
            <a:endParaRPr/>
          </a:p>
        </p:txBody>
      </p:sp>
      <p:pic>
        <p:nvPicPr>
          <p:cNvPr id="275" name="Google Shape;275;g275ca1de0a4_0_543"/>
          <p:cNvPicPr preferRelativeResize="0"/>
          <p:nvPr>
            <p:ph idx="1" type="body"/>
          </p:nvPr>
        </p:nvPicPr>
        <p:blipFill rotWithShape="1">
          <a:blip r:embed="rId3">
            <a:alphaModFix/>
          </a:blip>
          <a:srcRect b="0" l="0" r="0" t="0"/>
          <a:stretch/>
        </p:blipFill>
        <p:spPr>
          <a:xfrm>
            <a:off x="5972974" y="2533349"/>
            <a:ext cx="1936500" cy="3442500"/>
          </a:xfrm>
          <a:prstGeom prst="rect">
            <a:avLst/>
          </a:prstGeom>
          <a:noFill/>
          <a:ln>
            <a:noFill/>
          </a:ln>
        </p:spPr>
      </p:pic>
      <p:pic>
        <p:nvPicPr>
          <p:cNvPr id="276" name="Google Shape;276;g275ca1de0a4_0_543"/>
          <p:cNvPicPr preferRelativeResize="0"/>
          <p:nvPr/>
        </p:nvPicPr>
        <p:blipFill rotWithShape="1">
          <a:blip r:embed="rId4">
            <a:alphaModFix/>
          </a:blip>
          <a:srcRect b="0" l="0" r="0" t="0"/>
          <a:stretch/>
        </p:blipFill>
        <p:spPr>
          <a:xfrm>
            <a:off x="2374695" y="2643058"/>
            <a:ext cx="3345167" cy="2499702"/>
          </a:xfrm>
          <a:prstGeom prst="rect">
            <a:avLst/>
          </a:prstGeom>
          <a:noFill/>
          <a:ln>
            <a:noFill/>
          </a:ln>
        </p:spPr>
      </p:pic>
      <p:pic>
        <p:nvPicPr>
          <p:cNvPr id="277" name="Google Shape;277;g275ca1de0a4_0_543"/>
          <p:cNvPicPr preferRelativeResize="0"/>
          <p:nvPr/>
        </p:nvPicPr>
        <p:blipFill rotWithShape="1">
          <a:blip r:embed="rId5">
            <a:alphaModFix/>
          </a:blip>
          <a:srcRect b="0" l="0" r="0" t="0"/>
          <a:stretch/>
        </p:blipFill>
        <p:spPr>
          <a:xfrm>
            <a:off x="218872" y="3427346"/>
            <a:ext cx="2101176" cy="254864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82" name="Shape 282"/>
        <p:cNvGrpSpPr/>
        <p:nvPr/>
      </p:nvGrpSpPr>
      <p:grpSpPr>
        <a:xfrm>
          <a:off x="0" y="0"/>
          <a:ext cx="0" cy="0"/>
          <a:chOff x="0" y="0"/>
          <a:chExt cx="0" cy="0"/>
        </a:xfrm>
      </p:grpSpPr>
      <p:pic>
        <p:nvPicPr>
          <p:cNvPr id="283" name="Google Shape;283;g275df228e32_0_0">
            <a:hlinkClick r:id="rId3"/>
          </p:cNvPr>
          <p:cNvPicPr preferRelativeResize="0"/>
          <p:nvPr/>
        </p:nvPicPr>
        <p:blipFill>
          <a:blip r:embed="rId4">
            <a:alphaModFix/>
          </a:blip>
          <a:stretch>
            <a:fillRect/>
          </a:stretch>
        </p:blipFill>
        <p:spPr>
          <a:xfrm>
            <a:off x="152400" y="1091425"/>
            <a:ext cx="8839204" cy="4890048"/>
          </a:xfrm>
          <a:prstGeom prst="rect">
            <a:avLst/>
          </a:prstGeom>
          <a:noFill/>
          <a:ln>
            <a:noFill/>
          </a:ln>
        </p:spPr>
      </p:pic>
      <p:sp>
        <p:nvSpPr>
          <p:cNvPr id="284" name="Google Shape;284;g275df228e32_0_0"/>
          <p:cNvSpPr txBox="1"/>
          <p:nvPr/>
        </p:nvSpPr>
        <p:spPr>
          <a:xfrm>
            <a:off x="71850" y="250600"/>
            <a:ext cx="9000300" cy="6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950">
                <a:solidFill>
                  <a:srgbClr val="0F0F0F"/>
                </a:solidFill>
                <a:highlight>
                  <a:srgbClr val="FFFFFF"/>
                </a:highlight>
                <a:latin typeface="Raleway"/>
                <a:ea typeface="Raleway"/>
                <a:cs typeface="Raleway"/>
                <a:sym typeface="Raleway"/>
              </a:rPr>
              <a:t>Video: NUESTRA TIERRA, NUESTRO FUTURO</a:t>
            </a:r>
            <a:endParaRPr b="1" sz="2950">
              <a:solidFill>
                <a:srgbClr val="0F0F0F"/>
              </a:solidFill>
              <a:highlight>
                <a:srgbClr val="FFFFFF"/>
              </a:highlight>
              <a:latin typeface="Raleway"/>
              <a:ea typeface="Raleway"/>
              <a:cs typeface="Raleway"/>
              <a:sym typeface="Raleway"/>
            </a:endParaRPr>
          </a:p>
        </p:txBody>
      </p:sp>
      <p:pic>
        <p:nvPicPr>
          <p:cNvPr id="285" name="Google Shape;285;g275df228e32_0_0"/>
          <p:cNvPicPr preferRelativeResize="0"/>
          <p:nvPr/>
        </p:nvPicPr>
        <p:blipFill>
          <a:blip r:embed="rId5">
            <a:alphaModFix/>
          </a:blip>
          <a:stretch>
            <a:fillRect/>
          </a:stretch>
        </p:blipFill>
        <p:spPr>
          <a:xfrm>
            <a:off x="3595150" y="3429000"/>
            <a:ext cx="1463849" cy="1030700"/>
          </a:xfrm>
          <a:prstGeom prst="rect">
            <a:avLst/>
          </a:prstGeom>
          <a:noFill/>
          <a:ln>
            <a:noFill/>
          </a:ln>
        </p:spPr>
      </p:pic>
      <p:sp>
        <p:nvSpPr>
          <p:cNvPr id="286" name="Google Shape;286;g275df228e32_0_0"/>
          <p:cNvSpPr txBox="1"/>
          <p:nvPr/>
        </p:nvSpPr>
        <p:spPr>
          <a:xfrm>
            <a:off x="2916900" y="6104400"/>
            <a:ext cx="33102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500" u="sng">
                <a:solidFill>
                  <a:schemeClr val="hlink"/>
                </a:solidFill>
                <a:latin typeface="Raleway"/>
                <a:ea typeface="Raleway"/>
                <a:cs typeface="Raleway"/>
                <a:sym typeface="Raleway"/>
                <a:hlinkClick r:id="rId6"/>
              </a:rPr>
              <a:t>Watch</a:t>
            </a:r>
            <a:r>
              <a:rPr b="1" lang="en-US" sz="2500" u="sng">
                <a:solidFill>
                  <a:schemeClr val="hlink"/>
                </a:solidFill>
                <a:latin typeface="Raleway"/>
                <a:ea typeface="Raleway"/>
                <a:cs typeface="Raleway"/>
                <a:sym typeface="Raleway"/>
                <a:hlinkClick r:id="rId7"/>
              </a:rPr>
              <a:t> Video Here</a:t>
            </a:r>
            <a:endParaRPr b="1" sz="2500">
              <a:solidFill>
                <a:srgbClr val="0000FF"/>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91" name="Shape 291"/>
        <p:cNvGrpSpPr/>
        <p:nvPr/>
      </p:nvGrpSpPr>
      <p:grpSpPr>
        <a:xfrm>
          <a:off x="0" y="0"/>
          <a:ext cx="0" cy="0"/>
          <a:chOff x="0" y="0"/>
          <a:chExt cx="0" cy="0"/>
        </a:xfrm>
      </p:grpSpPr>
      <p:pic>
        <p:nvPicPr>
          <p:cNvPr id="292" name="Google Shape;292;g275ca1de0a4_0_466"/>
          <p:cNvPicPr preferRelativeResize="0"/>
          <p:nvPr/>
        </p:nvPicPr>
        <p:blipFill>
          <a:blip r:embed="rId3">
            <a:alphaModFix/>
          </a:blip>
          <a:stretch>
            <a:fillRect/>
          </a:stretch>
        </p:blipFill>
        <p:spPr>
          <a:xfrm>
            <a:off x="0" y="0"/>
            <a:ext cx="9021025" cy="67657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97" name="Shape 297"/>
        <p:cNvGrpSpPr/>
        <p:nvPr/>
      </p:nvGrpSpPr>
      <p:grpSpPr>
        <a:xfrm>
          <a:off x="0" y="0"/>
          <a:ext cx="0" cy="0"/>
          <a:chOff x="0" y="0"/>
          <a:chExt cx="0" cy="0"/>
        </a:xfrm>
      </p:grpSpPr>
      <p:pic>
        <p:nvPicPr>
          <p:cNvPr id="298" name="Google Shape;298;g275df228e32_0_10"/>
          <p:cNvPicPr preferRelativeResize="0"/>
          <p:nvPr/>
        </p:nvPicPr>
        <p:blipFill>
          <a:blip r:embed="rId3">
            <a:alphaModFix/>
          </a:blip>
          <a:stretch>
            <a:fillRect/>
          </a:stretch>
        </p:blipFill>
        <p:spPr>
          <a:xfrm>
            <a:off x="95275" y="76200"/>
            <a:ext cx="4340250" cy="5379949"/>
          </a:xfrm>
          <a:prstGeom prst="rect">
            <a:avLst/>
          </a:prstGeom>
          <a:noFill/>
          <a:ln>
            <a:noFill/>
          </a:ln>
        </p:spPr>
      </p:pic>
      <p:pic>
        <p:nvPicPr>
          <p:cNvPr id="299" name="Google Shape;299;g275df228e32_0_10"/>
          <p:cNvPicPr preferRelativeResize="0"/>
          <p:nvPr/>
        </p:nvPicPr>
        <p:blipFill>
          <a:blip r:embed="rId4">
            <a:alphaModFix/>
          </a:blip>
          <a:stretch>
            <a:fillRect/>
          </a:stretch>
        </p:blipFill>
        <p:spPr>
          <a:xfrm>
            <a:off x="4435525" y="1866665"/>
            <a:ext cx="4589049" cy="48356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03" name="Shape 303"/>
        <p:cNvGrpSpPr/>
        <p:nvPr/>
      </p:nvGrpSpPr>
      <p:grpSpPr>
        <a:xfrm>
          <a:off x="0" y="0"/>
          <a:ext cx="0" cy="0"/>
          <a:chOff x="0" y="0"/>
          <a:chExt cx="0" cy="0"/>
        </a:xfrm>
      </p:grpSpPr>
      <p:sp>
        <p:nvSpPr>
          <p:cNvPr id="304" name="Google Shape;304;g275ca1de0a4_0_609"/>
          <p:cNvSpPr txBox="1"/>
          <p:nvPr>
            <p:ph idx="4294967295" type="title"/>
          </p:nvPr>
        </p:nvSpPr>
        <p:spPr>
          <a:xfrm>
            <a:off x="311700" y="276700"/>
            <a:ext cx="8520600" cy="1080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2300">
                <a:highlight>
                  <a:schemeClr val="accent3"/>
                </a:highlight>
                <a:latin typeface="Comic Sans MS"/>
                <a:ea typeface="Comic Sans MS"/>
                <a:cs typeface="Comic Sans MS"/>
                <a:sym typeface="Comic Sans MS"/>
              </a:rPr>
              <a:t>Nuestra lucha no paro apezar de la pandemia de COVID19/The adversity of COVID19 did not stop our work</a:t>
            </a:r>
            <a:endParaRPr sz="2300">
              <a:highlight>
                <a:schemeClr val="accent3"/>
              </a:highlight>
              <a:latin typeface="Comic Sans MS"/>
              <a:ea typeface="Comic Sans MS"/>
              <a:cs typeface="Comic Sans MS"/>
              <a:sym typeface="Comic Sans MS"/>
            </a:endParaRPr>
          </a:p>
          <a:p>
            <a:pPr indent="0" lvl="0" marL="0" rtl="0" algn="l">
              <a:spcBef>
                <a:spcPts val="0"/>
              </a:spcBef>
              <a:spcAft>
                <a:spcPts val="0"/>
              </a:spcAft>
              <a:buNone/>
            </a:pPr>
            <a:r>
              <a:t/>
            </a:r>
            <a:endParaRPr sz="2400">
              <a:highlight>
                <a:schemeClr val="accent3"/>
              </a:highlight>
              <a:latin typeface="Comic Sans MS"/>
              <a:ea typeface="Comic Sans MS"/>
              <a:cs typeface="Comic Sans MS"/>
              <a:sym typeface="Comic Sans MS"/>
            </a:endParaRPr>
          </a:p>
        </p:txBody>
      </p:sp>
      <p:pic>
        <p:nvPicPr>
          <p:cNvPr id="305" name="Google Shape;305;g275ca1de0a4_0_609"/>
          <p:cNvPicPr preferRelativeResize="0"/>
          <p:nvPr/>
        </p:nvPicPr>
        <p:blipFill>
          <a:blip r:embed="rId3">
            <a:alphaModFix/>
          </a:blip>
          <a:stretch>
            <a:fillRect/>
          </a:stretch>
        </p:blipFill>
        <p:spPr>
          <a:xfrm>
            <a:off x="1966900" y="1356967"/>
            <a:ext cx="5094634"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09" name="Shape 309"/>
        <p:cNvGrpSpPr/>
        <p:nvPr/>
      </p:nvGrpSpPr>
      <p:grpSpPr>
        <a:xfrm>
          <a:off x="0" y="0"/>
          <a:ext cx="0" cy="0"/>
          <a:chOff x="0" y="0"/>
          <a:chExt cx="0" cy="0"/>
        </a:xfrm>
      </p:grpSpPr>
      <p:sp>
        <p:nvSpPr>
          <p:cNvPr id="310" name="Google Shape;310;g275ca1de0a4_0_614"/>
          <p:cNvSpPr txBox="1"/>
          <p:nvPr>
            <p:ph idx="4294967295" type="title"/>
          </p:nvPr>
        </p:nvSpPr>
        <p:spPr>
          <a:xfrm>
            <a:off x="-56375" y="174933"/>
            <a:ext cx="8650800" cy="909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lang="en-US" sz="3100"/>
              <a:t>Strategic Partnerships - Socios Estrategicos</a:t>
            </a:r>
            <a:endParaRPr b="1" sz="4500"/>
          </a:p>
        </p:txBody>
      </p:sp>
      <p:sp>
        <p:nvSpPr>
          <p:cNvPr id="311" name="Google Shape;311;g275ca1de0a4_0_614"/>
          <p:cNvSpPr txBox="1"/>
          <p:nvPr/>
        </p:nvSpPr>
        <p:spPr>
          <a:xfrm>
            <a:off x="6941100" y="3107900"/>
            <a:ext cx="123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graphicFrame>
        <p:nvGraphicFramePr>
          <p:cNvPr id="312" name="Google Shape;312;g275ca1de0a4_0_614"/>
          <p:cNvGraphicFramePr/>
          <p:nvPr/>
        </p:nvGraphicFramePr>
        <p:xfrm>
          <a:off x="649525" y="1141229"/>
          <a:ext cx="3000000" cy="3000000"/>
        </p:xfrm>
        <a:graphic>
          <a:graphicData uri="http://schemas.openxmlformats.org/drawingml/2006/table">
            <a:tbl>
              <a:tblPr>
                <a:noFill/>
                <a:tableStyleId>{FDFBF858-BBE9-4B89-A7F0-10BCF47944B4}</a:tableStyleId>
              </a:tblPr>
              <a:tblGrid>
                <a:gridCol w="2413000"/>
                <a:gridCol w="2413000"/>
                <a:gridCol w="2413000"/>
              </a:tblGrid>
              <a:tr h="582725">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t>Community Land Trust </a:t>
                      </a:r>
                      <a:endParaRPr b="1" sz="1900" u="none" cap="none" strike="noStrike"/>
                    </a:p>
                    <a:p>
                      <a:pPr indent="0" lvl="0" marL="0" marR="0" rtl="0" algn="l">
                        <a:lnSpc>
                          <a:spcPct val="100000"/>
                        </a:lnSpc>
                        <a:spcBef>
                          <a:spcPts val="0"/>
                        </a:spcBef>
                        <a:spcAft>
                          <a:spcPts val="0"/>
                        </a:spcAft>
                        <a:buClr>
                          <a:srgbClr val="000000"/>
                        </a:buClr>
                        <a:buSzPts val="1900"/>
                        <a:buFont typeface="Arial"/>
                        <a:buNone/>
                      </a:pPr>
                      <a:r>
                        <a:rPr b="1" lang="en-US" sz="1900"/>
                        <a:t>Fideicomiso de Tierras Comunitarias</a:t>
                      </a:r>
                      <a:endParaRPr b="1" sz="1900"/>
                    </a:p>
                  </a:txBody>
                  <a:tcPr marT="121900" marB="121900"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t>Community Based Organizations</a:t>
                      </a:r>
                      <a:endParaRPr b="1" sz="1900" u="none" cap="none" strike="noStrike"/>
                    </a:p>
                    <a:p>
                      <a:pPr indent="0" lvl="0" marL="0" marR="0" rtl="0" algn="l">
                        <a:lnSpc>
                          <a:spcPct val="100000"/>
                        </a:lnSpc>
                        <a:spcBef>
                          <a:spcPts val="0"/>
                        </a:spcBef>
                        <a:spcAft>
                          <a:spcPts val="0"/>
                        </a:spcAft>
                        <a:buClr>
                          <a:srgbClr val="000000"/>
                        </a:buClr>
                        <a:buSzPts val="1900"/>
                        <a:buFont typeface="Arial"/>
                        <a:buNone/>
                      </a:pPr>
                      <a:r>
                        <a:rPr b="1" lang="en-US" sz="1900"/>
                        <a:t>Organizaciones de base</a:t>
                      </a:r>
                      <a:endParaRPr b="1" sz="1900"/>
                    </a:p>
                  </a:txBody>
                  <a:tcPr marT="121900" marB="121900"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t>Affordable Housing Developer</a:t>
                      </a:r>
                      <a:endParaRPr b="1" sz="1900" u="none" cap="none" strike="noStrike"/>
                    </a:p>
                    <a:p>
                      <a:pPr indent="0" lvl="0" marL="0" marR="0" rtl="0" algn="l">
                        <a:lnSpc>
                          <a:spcPct val="100000"/>
                        </a:lnSpc>
                        <a:spcBef>
                          <a:spcPts val="0"/>
                        </a:spcBef>
                        <a:spcAft>
                          <a:spcPts val="0"/>
                        </a:spcAft>
                        <a:buClr>
                          <a:srgbClr val="000000"/>
                        </a:buClr>
                        <a:buSzPts val="1900"/>
                        <a:buFont typeface="Arial"/>
                        <a:buNone/>
                      </a:pPr>
                      <a:r>
                        <a:rPr b="1" lang="en-US" sz="1900"/>
                        <a:t>Desarrollador de Vivienda</a:t>
                      </a:r>
                      <a:endParaRPr b="1" sz="1900"/>
                    </a:p>
                  </a:txBody>
                  <a:tcPr marT="121900" marB="121900" marR="91425" marL="91425"/>
                </a:tc>
              </a:tr>
              <a:tr h="9305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Fideicomiso Comunitario Tierra Libre </a:t>
                      </a:r>
                      <a:endParaRPr sz="1900" u="none" cap="none" strike="noStrike"/>
                    </a:p>
                  </a:txBody>
                  <a:tcPr marT="121900" marB="121900"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Community Power Collective </a:t>
                      </a:r>
                      <a:endParaRPr sz="1900" u="none" cap="none" strike="noStrike"/>
                    </a:p>
                  </a:txBody>
                  <a:tcPr marT="121900" marB="121900" marR="91425" marL="914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Little Tokyo Service Center </a:t>
                      </a:r>
                      <a:endParaRPr sz="1900" u="none" cap="none" strike="noStrike"/>
                    </a:p>
                    <a:p>
                      <a:pPr indent="0" lvl="0" marL="0" marR="0" rtl="0" algn="l">
                        <a:lnSpc>
                          <a:spcPct val="100000"/>
                        </a:lnSpc>
                        <a:spcBef>
                          <a:spcPts val="0"/>
                        </a:spcBef>
                        <a:spcAft>
                          <a:spcPts val="0"/>
                        </a:spcAft>
                        <a:buClr>
                          <a:srgbClr val="000000"/>
                        </a:buClr>
                        <a:buSzPts val="1900"/>
                        <a:buFont typeface="Arial"/>
                        <a:buNone/>
                      </a:pPr>
                      <a:r>
                        <a:rPr lang="en-US" sz="1900" u="none" cap="none" strike="noStrike"/>
                        <a:t>Restore Neighborhoods Los Angeles, Inc.</a:t>
                      </a:r>
                      <a:endParaRPr sz="1900" u="none" cap="none" strike="noStrike"/>
                    </a:p>
                  </a:txBody>
                  <a:tcPr marT="121900" marB="121900" marR="91425" marL="91425"/>
                </a:tc>
              </a:tr>
            </a:tbl>
          </a:graphicData>
        </a:graphic>
      </p:graphicFrame>
      <p:pic>
        <p:nvPicPr>
          <p:cNvPr id="313" name="Google Shape;313;g275ca1de0a4_0_614"/>
          <p:cNvPicPr preferRelativeResize="0"/>
          <p:nvPr/>
        </p:nvPicPr>
        <p:blipFill rotWithShape="1">
          <a:blip r:embed="rId3">
            <a:alphaModFix/>
          </a:blip>
          <a:srcRect b="18254" l="0" r="0" t="19803"/>
          <a:stretch/>
        </p:blipFill>
        <p:spPr>
          <a:xfrm>
            <a:off x="1095650" y="3429003"/>
            <a:ext cx="3671099" cy="3032000"/>
          </a:xfrm>
          <a:prstGeom prst="rect">
            <a:avLst/>
          </a:prstGeom>
          <a:noFill/>
          <a:ln>
            <a:noFill/>
          </a:ln>
        </p:spPr>
      </p:pic>
      <p:pic>
        <p:nvPicPr>
          <p:cNvPr id="314" name="Google Shape;314;g275ca1de0a4_0_614"/>
          <p:cNvPicPr preferRelativeResize="0"/>
          <p:nvPr/>
        </p:nvPicPr>
        <p:blipFill rotWithShape="1">
          <a:blip r:embed="rId4">
            <a:alphaModFix/>
          </a:blip>
          <a:srcRect b="0" l="0" r="0" t="0"/>
          <a:stretch/>
        </p:blipFill>
        <p:spPr>
          <a:xfrm>
            <a:off x="5070675" y="3429004"/>
            <a:ext cx="1870425" cy="24938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18" name="Shape 318"/>
        <p:cNvGrpSpPr/>
        <p:nvPr/>
      </p:nvGrpSpPr>
      <p:grpSpPr>
        <a:xfrm>
          <a:off x="0" y="0"/>
          <a:ext cx="0" cy="0"/>
          <a:chOff x="0" y="0"/>
          <a:chExt cx="0" cy="0"/>
        </a:xfrm>
      </p:grpSpPr>
      <p:sp>
        <p:nvSpPr>
          <p:cNvPr id="319" name="Google Shape;319;g275ca1de0a4_0_622"/>
          <p:cNvSpPr txBox="1"/>
          <p:nvPr/>
        </p:nvSpPr>
        <p:spPr>
          <a:xfrm>
            <a:off x="0" y="0"/>
            <a:ext cx="48255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1400"/>
              <a:buFont typeface="Arial"/>
              <a:buNone/>
            </a:pPr>
            <a:r>
              <a:rPr b="1" lang="en-US">
                <a:solidFill>
                  <a:srgbClr val="1D1D1D"/>
                </a:solidFill>
                <a:latin typeface="Lato"/>
                <a:ea typeface="Lato"/>
                <a:cs typeface="Lato"/>
                <a:sym typeface="Lato"/>
              </a:rPr>
              <a:t>Case Study</a:t>
            </a:r>
            <a:r>
              <a:rPr b="1" i="0" lang="en-US" sz="1400" u="none" cap="none" strike="noStrike">
                <a:solidFill>
                  <a:srgbClr val="1D1D1D"/>
                </a:solidFill>
                <a:latin typeface="Lato"/>
                <a:ea typeface="Lato"/>
                <a:cs typeface="Lato"/>
                <a:sym typeface="Lato"/>
              </a:rPr>
              <a:t>: Simmons Building</a:t>
            </a:r>
            <a:endParaRPr b="1" i="0" sz="1400" u="none" cap="none" strike="noStrike">
              <a:solidFill>
                <a:srgbClr val="1D1D1D"/>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1D1D1D"/>
                </a:solidFill>
                <a:latin typeface="Lato"/>
                <a:ea typeface="Lato"/>
                <a:cs typeface="Lato"/>
                <a:sym typeface="Lato"/>
              </a:rPr>
              <a:t>Jan -April 2021</a:t>
            </a:r>
            <a:endParaRPr b="1" i="0" sz="1400" u="none" cap="none" strike="noStrike">
              <a:solidFill>
                <a:srgbClr val="1D1D1D"/>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400"/>
              <a:buFont typeface="Arial"/>
              <a:buNone/>
            </a:pPr>
            <a:r>
              <a:rPr b="0" i="0" lang="en-US" sz="1400" u="none" cap="none" strike="noStrike">
                <a:solidFill>
                  <a:srgbClr val="1D1D1D"/>
                </a:solidFill>
                <a:latin typeface="Lato"/>
                <a:ea typeface="Lato"/>
                <a:cs typeface="Lato"/>
                <a:sym typeface="Lato"/>
              </a:rPr>
              <a:t>LACLT Coalition advocates for CLT Pilot Program</a:t>
            </a:r>
            <a:r>
              <a:rPr lang="en-US">
                <a:solidFill>
                  <a:srgbClr val="1D1D1D"/>
                </a:solidFill>
                <a:latin typeface="Lato"/>
                <a:ea typeface="Lato"/>
                <a:cs typeface="Lato"/>
                <a:sym typeface="Lato"/>
              </a:rPr>
              <a:t>. 14 million dollars</a:t>
            </a:r>
            <a:endParaRPr b="0" i="0" sz="1400" u="none" cap="none" strike="noStrike">
              <a:solidFill>
                <a:srgbClr val="1D1D1D"/>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400"/>
              <a:buFont typeface="Arial"/>
              <a:buNone/>
            </a:pPr>
            <a:r>
              <a:rPr b="0" i="0" lang="en-US" sz="1400" u="none" cap="none" strike="noStrike">
                <a:solidFill>
                  <a:srgbClr val="1D1D1D"/>
                </a:solidFill>
                <a:latin typeface="Lato"/>
                <a:ea typeface="Lato"/>
                <a:cs typeface="Lato"/>
                <a:sym typeface="Lato"/>
              </a:rPr>
              <a:t>Simmons Building is identified via research. Door knocking is coordinated with CPC/FCTL at the building providing direct services. At the same time LTSC/FCTL make an offer on the building.</a:t>
            </a:r>
            <a:endParaRPr b="0" i="0" sz="1400" u="none" cap="none" strike="noStrike">
              <a:solidFill>
                <a:srgbClr val="1D1D1D"/>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1D1D1D"/>
                </a:solidFill>
                <a:latin typeface="Lato"/>
                <a:ea typeface="Lato"/>
                <a:cs typeface="Lato"/>
                <a:sym typeface="Lato"/>
              </a:rPr>
              <a:t>May 2021</a:t>
            </a:r>
            <a:endParaRPr b="1" i="0" sz="1400" u="none" cap="none" strike="noStrike">
              <a:solidFill>
                <a:srgbClr val="1D1D1D"/>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400"/>
              <a:buFont typeface="Arial"/>
              <a:buNone/>
            </a:pPr>
            <a:r>
              <a:rPr b="0" i="0" lang="en-US" sz="1400" u="none" cap="none" strike="noStrike">
                <a:solidFill>
                  <a:srgbClr val="1D1D1D"/>
                </a:solidFill>
                <a:latin typeface="Lato"/>
                <a:ea typeface="Lato"/>
                <a:cs typeface="Lato"/>
                <a:sym typeface="Lato"/>
              </a:rPr>
              <a:t>Building is Acquired. First Tenant Meeting. FCTL/LTSC/CPC formally introduce ourselves. Majority of the households attend.</a:t>
            </a:r>
            <a:endParaRPr b="0" i="0" sz="1400" u="none" cap="none" strike="noStrike">
              <a:solidFill>
                <a:srgbClr val="1D1D1D"/>
              </a:solidFill>
              <a:latin typeface="Lato"/>
              <a:ea typeface="Lato"/>
              <a:cs typeface="Lato"/>
              <a:sym typeface="Lato"/>
            </a:endParaRPr>
          </a:p>
          <a:p>
            <a:pPr indent="0" lvl="0" marL="0" marR="0" rtl="0" algn="l">
              <a:lnSpc>
                <a:spcPct val="100000"/>
              </a:lnSpc>
              <a:spcBef>
                <a:spcPts val="1200"/>
              </a:spcBef>
              <a:spcAft>
                <a:spcPts val="0"/>
              </a:spcAft>
              <a:buClr>
                <a:srgbClr val="000000"/>
              </a:buClr>
              <a:buSzPts val="1400"/>
              <a:buFont typeface="Arial"/>
              <a:buNone/>
            </a:pPr>
            <a:r>
              <a:rPr b="1" i="0" lang="en-US" sz="1400" u="none" cap="none" strike="noStrike">
                <a:solidFill>
                  <a:srgbClr val="1D1D1D"/>
                </a:solidFill>
                <a:latin typeface="Lato"/>
                <a:ea typeface="Lato"/>
                <a:cs typeface="Lato"/>
                <a:sym typeface="Lato"/>
              </a:rPr>
              <a:t>June 2021</a:t>
            </a:r>
            <a:endParaRPr b="1" i="0" sz="1400" u="none" cap="none" strike="noStrike">
              <a:solidFill>
                <a:srgbClr val="1D1D1D"/>
              </a:solidFill>
              <a:latin typeface="Lato"/>
              <a:ea typeface="Lato"/>
              <a:cs typeface="Lato"/>
              <a:sym typeface="Lato"/>
            </a:endParaRPr>
          </a:p>
          <a:p>
            <a:pPr indent="0" lvl="0" marL="0" marR="0" rtl="0" algn="l">
              <a:lnSpc>
                <a:spcPct val="100000"/>
              </a:lnSpc>
              <a:spcBef>
                <a:spcPts val="1200"/>
              </a:spcBef>
              <a:spcAft>
                <a:spcPts val="1200"/>
              </a:spcAft>
              <a:buClr>
                <a:srgbClr val="000000"/>
              </a:buClr>
              <a:buSzPts val="1400"/>
              <a:buFont typeface="Arial"/>
              <a:buNone/>
            </a:pPr>
            <a:r>
              <a:rPr b="0" i="0" lang="en-US" sz="1400" u="none" cap="none" strike="noStrike">
                <a:solidFill>
                  <a:srgbClr val="1D1D1D"/>
                </a:solidFill>
                <a:latin typeface="Lato"/>
                <a:ea typeface="Lato"/>
                <a:cs typeface="Lato"/>
                <a:sym typeface="Lato"/>
              </a:rPr>
              <a:t>FCTL and CPC have cultural event where Quetzal the band and artist from Colombia facilitate a convivio. We follow up with a resource fair and block party. The intention is to build relationships with tenants and neighbors.</a:t>
            </a:r>
            <a:endParaRPr b="0" i="0" sz="1400" u="none" cap="none" strike="noStrike">
              <a:solidFill>
                <a:srgbClr val="1D1D1D"/>
              </a:solidFill>
              <a:latin typeface="Lato"/>
              <a:ea typeface="Lato"/>
              <a:cs typeface="Lato"/>
              <a:sym typeface="Lato"/>
            </a:endParaRPr>
          </a:p>
        </p:txBody>
      </p:sp>
      <p:pic>
        <p:nvPicPr>
          <p:cNvPr id="320" name="Google Shape;320;g275ca1de0a4_0_622"/>
          <p:cNvPicPr preferRelativeResize="0"/>
          <p:nvPr/>
        </p:nvPicPr>
        <p:blipFill rotWithShape="1">
          <a:blip r:embed="rId3">
            <a:alphaModFix/>
          </a:blip>
          <a:srcRect b="0" l="0" r="0" t="0"/>
          <a:stretch/>
        </p:blipFill>
        <p:spPr>
          <a:xfrm>
            <a:off x="5215900" y="3523900"/>
            <a:ext cx="3043304" cy="2282469"/>
          </a:xfrm>
          <a:prstGeom prst="rect">
            <a:avLst/>
          </a:prstGeom>
          <a:noFill/>
          <a:ln>
            <a:noFill/>
          </a:ln>
        </p:spPr>
      </p:pic>
      <p:pic>
        <p:nvPicPr>
          <p:cNvPr id="321" name="Google Shape;321;g275ca1de0a4_0_622"/>
          <p:cNvPicPr preferRelativeResize="0"/>
          <p:nvPr/>
        </p:nvPicPr>
        <p:blipFill rotWithShape="1">
          <a:blip r:embed="rId4">
            <a:alphaModFix/>
          </a:blip>
          <a:srcRect b="0" l="0" r="0" t="0"/>
          <a:stretch/>
        </p:blipFill>
        <p:spPr>
          <a:xfrm>
            <a:off x="5215900" y="245751"/>
            <a:ext cx="3043302" cy="22824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25" name="Shape 325"/>
        <p:cNvGrpSpPr/>
        <p:nvPr/>
      </p:nvGrpSpPr>
      <p:grpSpPr>
        <a:xfrm>
          <a:off x="0" y="0"/>
          <a:ext cx="0" cy="0"/>
          <a:chOff x="0" y="0"/>
          <a:chExt cx="0" cy="0"/>
        </a:xfrm>
      </p:grpSpPr>
      <p:sp>
        <p:nvSpPr>
          <p:cNvPr id="326" name="Google Shape;326;g275ca1de0a4_0_628"/>
          <p:cNvSpPr txBox="1"/>
          <p:nvPr/>
        </p:nvSpPr>
        <p:spPr>
          <a:xfrm>
            <a:off x="0" y="0"/>
            <a:ext cx="4825500" cy="529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chemeClr val="dk1"/>
              </a:buClr>
              <a:buSzPts val="1100"/>
              <a:buFont typeface="Arial"/>
              <a:buNone/>
            </a:pPr>
            <a:r>
              <a:rPr b="1" lang="en-US">
                <a:solidFill>
                  <a:srgbClr val="1D1D1D"/>
                </a:solidFill>
                <a:latin typeface="Lato"/>
                <a:ea typeface="Lato"/>
                <a:cs typeface="Lato"/>
                <a:sym typeface="Lato"/>
              </a:rPr>
              <a:t>Estudio de caso: Edificio Simmons</a:t>
            </a:r>
            <a:endParaRPr b="1">
              <a:solidFill>
                <a:srgbClr val="1D1D1D"/>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100"/>
              <a:buFont typeface="Arial"/>
              <a:buNone/>
            </a:pPr>
            <a:r>
              <a:rPr b="1" lang="en-US">
                <a:solidFill>
                  <a:srgbClr val="1D1D1D"/>
                </a:solidFill>
                <a:latin typeface="Lato"/>
                <a:ea typeface="Lato"/>
                <a:cs typeface="Lato"/>
                <a:sym typeface="Lato"/>
              </a:rPr>
              <a:t>Ene -Abril 2021</a:t>
            </a:r>
            <a:endParaRPr b="1">
              <a:solidFill>
                <a:srgbClr val="1D1D1D"/>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100"/>
              <a:buFont typeface="Arial"/>
              <a:buNone/>
            </a:pPr>
            <a:r>
              <a:rPr lang="en-US">
                <a:solidFill>
                  <a:srgbClr val="1D1D1D"/>
                </a:solidFill>
                <a:latin typeface="Lato"/>
                <a:ea typeface="Lato"/>
                <a:cs typeface="Lato"/>
                <a:sym typeface="Lato"/>
              </a:rPr>
              <a:t>La Coalición LACLT aboga por el Programa Piloto CLT. 14 millones de dólares</a:t>
            </a:r>
            <a:endParaRPr>
              <a:solidFill>
                <a:srgbClr val="1D1D1D"/>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100"/>
              <a:buFont typeface="Arial"/>
              <a:buNone/>
            </a:pPr>
            <a:r>
              <a:rPr lang="en-US">
                <a:solidFill>
                  <a:srgbClr val="1D1D1D"/>
                </a:solidFill>
                <a:latin typeface="Lato"/>
                <a:ea typeface="Lato"/>
                <a:cs typeface="Lato"/>
                <a:sym typeface="Lato"/>
              </a:rPr>
              <a:t>Simmons Building se identifica a través de la investigación. El llamado a la puerta se coordina con CPC/FCTL en el edificio que brinda servicios directos. Al mismo tiempo, LTSC/FCTL hacen una oferta por el edificio.</a:t>
            </a:r>
            <a:endParaRPr>
              <a:solidFill>
                <a:srgbClr val="1D1D1D"/>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100"/>
              <a:buFont typeface="Arial"/>
              <a:buNone/>
            </a:pPr>
            <a:r>
              <a:rPr b="1" lang="en-US">
                <a:solidFill>
                  <a:srgbClr val="1D1D1D"/>
                </a:solidFill>
                <a:latin typeface="Lato"/>
                <a:ea typeface="Lato"/>
                <a:cs typeface="Lato"/>
                <a:sym typeface="Lato"/>
              </a:rPr>
              <a:t>mayo 2021</a:t>
            </a:r>
            <a:endParaRPr b="1">
              <a:solidFill>
                <a:srgbClr val="1D1D1D"/>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100"/>
              <a:buFont typeface="Arial"/>
              <a:buNone/>
            </a:pPr>
            <a:r>
              <a:rPr lang="en-US">
                <a:solidFill>
                  <a:srgbClr val="1D1D1D"/>
                </a:solidFill>
                <a:latin typeface="Lato"/>
                <a:ea typeface="Lato"/>
                <a:cs typeface="Lato"/>
                <a:sym typeface="Lato"/>
              </a:rPr>
              <a:t>Se Adquiere Edificio. Primera reunión de inquilinos. FCTL/LTSC/CPC nos presentamos formalmente. Asiste la mayoría de los hogares.</a:t>
            </a:r>
            <a:endParaRPr>
              <a:solidFill>
                <a:srgbClr val="1D1D1D"/>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100"/>
              <a:buFont typeface="Arial"/>
              <a:buNone/>
            </a:pPr>
            <a:r>
              <a:rPr b="1" lang="en-US">
                <a:solidFill>
                  <a:srgbClr val="1D1D1D"/>
                </a:solidFill>
                <a:latin typeface="Lato"/>
                <a:ea typeface="Lato"/>
                <a:cs typeface="Lato"/>
                <a:sym typeface="Lato"/>
              </a:rPr>
              <a:t>junio 2021</a:t>
            </a:r>
            <a:endParaRPr b="1">
              <a:solidFill>
                <a:srgbClr val="1D1D1D"/>
              </a:solidFill>
              <a:latin typeface="Lato"/>
              <a:ea typeface="Lato"/>
              <a:cs typeface="Lato"/>
              <a:sym typeface="Lato"/>
            </a:endParaRPr>
          </a:p>
          <a:p>
            <a:pPr indent="0" lvl="0" marL="0" marR="0" rtl="0" algn="l">
              <a:lnSpc>
                <a:spcPct val="100000"/>
              </a:lnSpc>
              <a:spcBef>
                <a:spcPts val="1200"/>
              </a:spcBef>
              <a:spcAft>
                <a:spcPts val="0"/>
              </a:spcAft>
              <a:buClr>
                <a:schemeClr val="dk1"/>
              </a:buClr>
              <a:buSzPts val="1100"/>
              <a:buFont typeface="Arial"/>
              <a:buNone/>
            </a:pPr>
            <a:r>
              <a:rPr lang="en-US">
                <a:solidFill>
                  <a:srgbClr val="1D1D1D"/>
                </a:solidFill>
                <a:latin typeface="Lato"/>
                <a:ea typeface="Lato"/>
                <a:cs typeface="Lato"/>
                <a:sym typeface="Lato"/>
              </a:rPr>
              <a:t>FCTL y CPC tienen evento cultural donde Quetzal, la banda y el artista de Colombia facilitan un convivio. Seguimos con una feria de recursos y una fiesta en la calle. La intención es construir relaciones con los inquilinos y vecinos.</a:t>
            </a:r>
            <a:endParaRPr>
              <a:solidFill>
                <a:srgbClr val="1D1D1D"/>
              </a:solidFill>
              <a:latin typeface="Lato"/>
              <a:ea typeface="Lato"/>
              <a:cs typeface="Lato"/>
              <a:sym typeface="Lato"/>
            </a:endParaRPr>
          </a:p>
          <a:p>
            <a:pPr indent="0" lvl="0" marL="0" marR="0" rtl="0" algn="l">
              <a:lnSpc>
                <a:spcPct val="100000"/>
              </a:lnSpc>
              <a:spcBef>
                <a:spcPts val="1200"/>
              </a:spcBef>
              <a:spcAft>
                <a:spcPts val="1200"/>
              </a:spcAft>
              <a:buClr>
                <a:srgbClr val="000000"/>
              </a:buClr>
              <a:buSzPts val="1400"/>
              <a:buFont typeface="Arial"/>
              <a:buNone/>
            </a:pPr>
            <a:r>
              <a:t/>
            </a:r>
            <a:endParaRPr b="1">
              <a:solidFill>
                <a:srgbClr val="1D1D1D"/>
              </a:solidFill>
              <a:latin typeface="Lato"/>
              <a:ea typeface="Lato"/>
              <a:cs typeface="Lato"/>
              <a:sym typeface="Lato"/>
            </a:endParaRPr>
          </a:p>
        </p:txBody>
      </p:sp>
      <p:pic>
        <p:nvPicPr>
          <p:cNvPr id="327" name="Google Shape;327;g275ca1de0a4_0_628"/>
          <p:cNvPicPr preferRelativeResize="0"/>
          <p:nvPr/>
        </p:nvPicPr>
        <p:blipFill rotWithShape="1">
          <a:blip r:embed="rId3">
            <a:alphaModFix/>
          </a:blip>
          <a:srcRect b="0" l="0" r="0" t="0"/>
          <a:stretch/>
        </p:blipFill>
        <p:spPr>
          <a:xfrm>
            <a:off x="5215900" y="3523900"/>
            <a:ext cx="3043304" cy="2282469"/>
          </a:xfrm>
          <a:prstGeom prst="rect">
            <a:avLst/>
          </a:prstGeom>
          <a:noFill/>
          <a:ln>
            <a:noFill/>
          </a:ln>
        </p:spPr>
      </p:pic>
      <p:pic>
        <p:nvPicPr>
          <p:cNvPr id="328" name="Google Shape;328;g275ca1de0a4_0_628"/>
          <p:cNvPicPr preferRelativeResize="0"/>
          <p:nvPr/>
        </p:nvPicPr>
        <p:blipFill rotWithShape="1">
          <a:blip r:embed="rId4">
            <a:alphaModFix/>
          </a:blip>
          <a:srcRect b="0" l="0" r="0" t="0"/>
          <a:stretch/>
        </p:blipFill>
        <p:spPr>
          <a:xfrm>
            <a:off x="5215900" y="245751"/>
            <a:ext cx="3043302" cy="22824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32" name="Shape 332"/>
        <p:cNvGrpSpPr/>
        <p:nvPr/>
      </p:nvGrpSpPr>
      <p:grpSpPr>
        <a:xfrm>
          <a:off x="0" y="0"/>
          <a:ext cx="0" cy="0"/>
          <a:chOff x="0" y="0"/>
          <a:chExt cx="0" cy="0"/>
        </a:xfrm>
      </p:grpSpPr>
      <p:sp>
        <p:nvSpPr>
          <p:cNvPr id="333" name="Google Shape;333;g275ca1de0a4_0_634"/>
          <p:cNvSpPr txBox="1"/>
          <p:nvPr/>
        </p:nvSpPr>
        <p:spPr>
          <a:xfrm>
            <a:off x="0" y="5800"/>
            <a:ext cx="4848600" cy="5194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lang="en-US">
                <a:latin typeface="Lato"/>
                <a:ea typeface="Lato"/>
                <a:cs typeface="Lato"/>
                <a:sym typeface="Lato"/>
              </a:rPr>
              <a:t>Case Study Continues </a:t>
            </a:r>
            <a:endParaRPr b="1">
              <a:latin typeface="Lato"/>
              <a:ea typeface="Lato"/>
              <a:cs typeface="Lato"/>
              <a:sym typeface="Lato"/>
            </a:endParaRPr>
          </a:p>
          <a:p>
            <a:pPr indent="0" lvl="0" marL="0" marR="0" rtl="0" algn="l">
              <a:lnSpc>
                <a:spcPct val="115000"/>
              </a:lnSpc>
              <a:spcBef>
                <a:spcPts val="1200"/>
              </a:spcBef>
              <a:spcAft>
                <a:spcPts val="0"/>
              </a:spcAft>
              <a:buClr>
                <a:srgbClr val="000000"/>
              </a:buClr>
              <a:buSzPts val="1400"/>
              <a:buFont typeface="Arial"/>
              <a:buNone/>
            </a:pPr>
            <a:r>
              <a:rPr b="1" lang="en-US">
                <a:latin typeface="Lato"/>
                <a:ea typeface="Lato"/>
                <a:cs typeface="Lato"/>
                <a:sym typeface="Lato"/>
              </a:rPr>
              <a:t>2022-2023</a:t>
            </a:r>
            <a:endParaRPr b="1" i="0" sz="1400" u="none" cap="none" strike="noStrike">
              <a:solidFill>
                <a:srgbClr val="000000"/>
              </a:solidFill>
              <a:latin typeface="Lato"/>
              <a:ea typeface="Lato"/>
              <a:cs typeface="Lato"/>
              <a:sym typeface="Lato"/>
            </a:endParaRPr>
          </a:p>
          <a:p>
            <a:pPr indent="0" lvl="0" marL="0" marR="0" rtl="0" algn="l">
              <a:lnSpc>
                <a:spcPct val="115000"/>
              </a:lnSpc>
              <a:spcBef>
                <a:spcPts val="120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Monthly Meetings with LTSC, FCTL, and CPC staff and Tenants to: Build Relationships and Trust with Tenants. </a:t>
            </a:r>
            <a:endParaRPr b="0" i="0" sz="1400" u="none" cap="none" strike="noStrike">
              <a:solidFill>
                <a:srgbClr val="000000"/>
              </a:solidFill>
              <a:latin typeface="Lato"/>
              <a:ea typeface="Lato"/>
              <a:cs typeface="Lato"/>
              <a:sym typeface="Lato"/>
            </a:endParaRPr>
          </a:p>
          <a:p>
            <a:pPr indent="0" lvl="0" marL="0" marR="0" rtl="0" algn="l">
              <a:lnSpc>
                <a:spcPct val="115000"/>
              </a:lnSpc>
              <a:spcBef>
                <a:spcPts val="120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Create space in the meetings for tenants to meet each other and get to know organizations. Learn about community land trust, tenant rights, and rehab of building. </a:t>
            </a:r>
            <a:endParaRPr b="0" i="0" sz="1400" u="none" cap="none" strike="noStrike">
              <a:solidFill>
                <a:srgbClr val="000000"/>
              </a:solidFill>
              <a:latin typeface="Lato"/>
              <a:ea typeface="Lato"/>
              <a:cs typeface="Lato"/>
              <a:sym typeface="Lato"/>
            </a:endParaRPr>
          </a:p>
          <a:p>
            <a:pPr indent="0" lvl="0" marL="0" marR="0" rtl="0" algn="l">
              <a:lnSpc>
                <a:spcPct val="115000"/>
              </a:lnSpc>
              <a:spcBef>
                <a:spcPts val="1200"/>
              </a:spcBef>
              <a:spcAft>
                <a:spcPts val="0"/>
              </a:spcAft>
              <a:buClr>
                <a:srgbClr val="000000"/>
              </a:buClr>
              <a:buSzPts val="1400"/>
              <a:buFont typeface="Arial"/>
              <a:buNone/>
            </a:pPr>
            <a:r>
              <a:rPr b="0" i="0" lang="en-US" sz="1400" u="none" cap="none" strike="noStrike">
                <a:solidFill>
                  <a:srgbClr val="000000"/>
                </a:solidFill>
                <a:latin typeface="Lato"/>
                <a:ea typeface="Lato"/>
                <a:cs typeface="Lato"/>
                <a:sym typeface="Lato"/>
              </a:rPr>
              <a:t>Engage tenants with rehabilitation process and decision making. Since building was not fully organized prior to acquisition tenants and organizations are still addressing condition issues, trust building, and asserting tenant rights. </a:t>
            </a:r>
            <a:endParaRPr b="0" i="0" sz="1400" u="none" cap="none" strike="noStrike">
              <a:solidFill>
                <a:srgbClr val="000000"/>
              </a:solidFill>
              <a:latin typeface="Lato"/>
              <a:ea typeface="Lato"/>
              <a:cs typeface="Lato"/>
              <a:sym typeface="Lato"/>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Jan 2023-July 2023</a:t>
            </a:r>
            <a:endParaRPr b="1" i="0" sz="1400" u="none" cap="none" strike="noStrike">
              <a:solidFill>
                <a:srgbClr val="000000"/>
              </a:solidFill>
              <a:latin typeface="Lato"/>
              <a:ea typeface="Lato"/>
              <a:cs typeface="Lato"/>
              <a:sym typeface="Lato"/>
            </a:endParaRPr>
          </a:p>
          <a:p>
            <a:pPr indent="0" lvl="0" marL="0" marR="0" rtl="0" algn="l">
              <a:lnSpc>
                <a:spcPct val="115000"/>
              </a:lnSpc>
              <a:spcBef>
                <a:spcPts val="1200"/>
              </a:spcBef>
              <a:spcAft>
                <a:spcPts val="0"/>
              </a:spcAft>
              <a:buClr>
                <a:srgbClr val="000000"/>
              </a:buClr>
              <a:buSzPts val="1400"/>
              <a:buFont typeface="Arial"/>
              <a:buNone/>
            </a:pPr>
            <a:r>
              <a:rPr lang="en-US">
                <a:latin typeface="Lato"/>
                <a:ea typeface="Lato"/>
                <a:cs typeface="Lato"/>
                <a:sym typeface="Lato"/>
              </a:rPr>
              <a:t>Tenant joins board of FCTL.  Tenants are temporar relocated. </a:t>
            </a:r>
            <a:endParaRPr>
              <a:latin typeface="Lato"/>
              <a:ea typeface="Lato"/>
              <a:cs typeface="Lato"/>
              <a:sym typeface="Lato"/>
            </a:endParaRPr>
          </a:p>
          <a:p>
            <a:pPr indent="0" lvl="0" marL="0" marR="0" rtl="0" algn="l">
              <a:lnSpc>
                <a:spcPct val="115000"/>
              </a:lnSpc>
              <a:spcBef>
                <a:spcPts val="1200"/>
              </a:spcBef>
              <a:spcAft>
                <a:spcPts val="1200"/>
              </a:spcAft>
              <a:buClr>
                <a:srgbClr val="000000"/>
              </a:buClr>
              <a:buSzPts val="1400"/>
              <a:buFont typeface="Arial"/>
              <a:buNone/>
            </a:pPr>
            <a:r>
              <a:rPr lang="en-US">
                <a:latin typeface="Lato"/>
                <a:ea typeface="Lato"/>
                <a:cs typeface="Lato"/>
                <a:sym typeface="Lato"/>
              </a:rPr>
              <a:t>Engagement is focused on m</a:t>
            </a:r>
            <a:r>
              <a:rPr b="0" i="0" lang="en-US" sz="1400" u="none" cap="none" strike="noStrike">
                <a:solidFill>
                  <a:srgbClr val="000000"/>
                </a:solidFill>
                <a:latin typeface="Lato"/>
                <a:ea typeface="Lato"/>
                <a:cs typeface="Lato"/>
                <a:sym typeface="Lato"/>
              </a:rPr>
              <a:t>aintain</a:t>
            </a:r>
            <a:r>
              <a:rPr lang="en-US">
                <a:latin typeface="Lato"/>
                <a:ea typeface="Lato"/>
                <a:cs typeface="Lato"/>
                <a:sym typeface="Lato"/>
              </a:rPr>
              <a:t>ing </a:t>
            </a:r>
            <a:r>
              <a:rPr b="0" i="0" lang="en-US" sz="1400" u="none" cap="none" strike="noStrike">
                <a:solidFill>
                  <a:srgbClr val="000000"/>
                </a:solidFill>
                <a:latin typeface="Lato"/>
                <a:ea typeface="Lato"/>
                <a:cs typeface="Lato"/>
                <a:sym typeface="Lato"/>
              </a:rPr>
              <a:t>unity among tenants, continue meeting with tenants, and  engage coop conversion. </a:t>
            </a:r>
            <a:endParaRPr b="0" i="0" sz="1400" u="none" cap="none" strike="noStrike">
              <a:solidFill>
                <a:srgbClr val="000000"/>
              </a:solidFill>
              <a:latin typeface="Lato"/>
              <a:ea typeface="Lato"/>
              <a:cs typeface="Lato"/>
              <a:sym typeface="Lato"/>
            </a:endParaRPr>
          </a:p>
        </p:txBody>
      </p:sp>
      <p:pic>
        <p:nvPicPr>
          <p:cNvPr id="334" name="Google Shape;334;g275ca1de0a4_0_634"/>
          <p:cNvPicPr preferRelativeResize="0"/>
          <p:nvPr/>
        </p:nvPicPr>
        <p:blipFill rotWithShape="1">
          <a:blip r:embed="rId3">
            <a:alphaModFix/>
          </a:blip>
          <a:srcRect b="-4820" l="0" r="0" t="4820"/>
          <a:stretch/>
        </p:blipFill>
        <p:spPr>
          <a:xfrm>
            <a:off x="5143525" y="3578933"/>
            <a:ext cx="3113324" cy="2335000"/>
          </a:xfrm>
          <a:prstGeom prst="rect">
            <a:avLst/>
          </a:prstGeom>
          <a:noFill/>
          <a:ln>
            <a:noFill/>
          </a:ln>
        </p:spPr>
      </p:pic>
      <p:pic>
        <p:nvPicPr>
          <p:cNvPr id="335" name="Google Shape;335;g275ca1de0a4_0_634"/>
          <p:cNvPicPr preferRelativeResize="0"/>
          <p:nvPr/>
        </p:nvPicPr>
        <p:blipFill rotWithShape="1">
          <a:blip r:embed="rId4">
            <a:alphaModFix/>
          </a:blip>
          <a:srcRect b="0" l="0" r="0" t="0"/>
          <a:stretch/>
        </p:blipFill>
        <p:spPr>
          <a:xfrm>
            <a:off x="5209875" y="382017"/>
            <a:ext cx="3046974" cy="22852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1f1733f5671_0_104"/>
          <p:cNvSpPr txBox="1"/>
          <p:nvPr>
            <p:ph idx="1" type="subTitle"/>
          </p:nvPr>
        </p:nvSpPr>
        <p:spPr>
          <a:xfrm>
            <a:off x="311700" y="2607381"/>
            <a:ext cx="8520600" cy="3444000"/>
          </a:xfrm>
          <a:prstGeom prst="rect">
            <a:avLst/>
          </a:prstGeom>
          <a:noFill/>
          <a:ln>
            <a:noFill/>
          </a:ln>
        </p:spPr>
        <p:txBody>
          <a:bodyPr anchorCtr="0" anchor="t" bIns="91425" lIns="91425" spcFirstLastPara="1" rIns="91425" wrap="square" tIns="91425">
            <a:normAutofit fontScale="77500" lnSpcReduction="10000"/>
          </a:bodyPr>
          <a:lstStyle/>
          <a:p>
            <a:pPr indent="0" lvl="0" marL="0" rtl="0" algn="ctr">
              <a:lnSpc>
                <a:spcPct val="100000"/>
              </a:lnSpc>
              <a:spcBef>
                <a:spcPts val="0"/>
              </a:spcBef>
              <a:spcAft>
                <a:spcPts val="0"/>
              </a:spcAft>
              <a:buClr>
                <a:schemeClr val="dk1"/>
              </a:buClr>
              <a:buSzPct val="154041"/>
              <a:buFont typeface="Arial"/>
              <a:buNone/>
            </a:pPr>
            <a:r>
              <a:rPr lang="en-US" sz="3375">
                <a:latin typeface="Raleway"/>
                <a:ea typeface="Raleway"/>
                <a:cs typeface="Raleway"/>
                <a:sym typeface="Raleway"/>
              </a:rPr>
              <a:t>Workshop Overview</a:t>
            </a:r>
            <a:endParaRPr sz="3375">
              <a:latin typeface="Raleway"/>
              <a:ea typeface="Raleway"/>
              <a:cs typeface="Raleway"/>
              <a:sym typeface="Raleway"/>
            </a:endParaRPr>
          </a:p>
          <a:p>
            <a:pPr indent="0" lvl="0" marL="0" rtl="0" algn="ctr">
              <a:lnSpc>
                <a:spcPct val="100000"/>
              </a:lnSpc>
              <a:spcBef>
                <a:spcPts val="0"/>
              </a:spcBef>
              <a:spcAft>
                <a:spcPts val="0"/>
              </a:spcAft>
              <a:buClr>
                <a:schemeClr val="dk1"/>
              </a:buClr>
              <a:buSzPct val="185714"/>
              <a:buFont typeface="Arial"/>
              <a:buNone/>
            </a:pPr>
            <a:r>
              <a:t/>
            </a:r>
            <a:endParaRPr>
              <a:latin typeface="Raleway"/>
              <a:ea typeface="Raleway"/>
              <a:cs typeface="Raleway"/>
              <a:sym typeface="Raleway"/>
            </a:endParaRPr>
          </a:p>
          <a:p>
            <a:pPr indent="-363934" lvl="0" marL="457200" rtl="0" algn="l">
              <a:lnSpc>
                <a:spcPct val="115000"/>
              </a:lnSpc>
              <a:spcBef>
                <a:spcPts val="0"/>
              </a:spcBef>
              <a:spcAft>
                <a:spcPts val="0"/>
              </a:spcAft>
              <a:buClr>
                <a:schemeClr val="dk1"/>
              </a:buClr>
              <a:buSzPct val="100000"/>
              <a:buFont typeface="Raleway"/>
              <a:buChar char="●"/>
            </a:pPr>
            <a:r>
              <a:rPr b="1" lang="en-US" sz="2750">
                <a:solidFill>
                  <a:schemeClr val="dk1"/>
                </a:solidFill>
                <a:latin typeface="Raleway"/>
                <a:ea typeface="Raleway"/>
                <a:cs typeface="Raleway"/>
                <a:sym typeface="Raleway"/>
              </a:rPr>
              <a:t>Intro interpreters: </a:t>
            </a:r>
            <a:endParaRPr b="1" sz="2750">
              <a:solidFill>
                <a:schemeClr val="dk1"/>
              </a:solidFill>
              <a:latin typeface="Raleway"/>
              <a:ea typeface="Raleway"/>
              <a:cs typeface="Raleway"/>
              <a:sym typeface="Raleway"/>
            </a:endParaRPr>
          </a:p>
          <a:p>
            <a:pPr indent="-363934" lvl="1" marL="914400" rtl="0" algn="l">
              <a:lnSpc>
                <a:spcPct val="115000"/>
              </a:lnSpc>
              <a:spcBef>
                <a:spcPts val="0"/>
              </a:spcBef>
              <a:spcAft>
                <a:spcPts val="0"/>
              </a:spcAft>
              <a:buClr>
                <a:schemeClr val="dk1"/>
              </a:buClr>
              <a:buSzPct val="100000"/>
              <a:buFont typeface="Raleway"/>
              <a:buChar char="○"/>
            </a:pPr>
            <a:r>
              <a:rPr lang="en-US" sz="2750">
                <a:solidFill>
                  <a:schemeClr val="dk1"/>
                </a:solidFill>
                <a:latin typeface="Raleway"/>
                <a:ea typeface="Raleway"/>
                <a:cs typeface="Raleway"/>
                <a:sym typeface="Raleway"/>
              </a:rPr>
              <a:t>Lluvia Cardenas</a:t>
            </a:r>
            <a:endParaRPr sz="2750">
              <a:solidFill>
                <a:schemeClr val="dk1"/>
              </a:solidFill>
              <a:latin typeface="Raleway"/>
              <a:ea typeface="Raleway"/>
              <a:cs typeface="Raleway"/>
              <a:sym typeface="Raleway"/>
            </a:endParaRPr>
          </a:p>
          <a:p>
            <a:pPr indent="-363934" lvl="1" marL="914400" rtl="0" algn="l">
              <a:lnSpc>
                <a:spcPct val="115000"/>
              </a:lnSpc>
              <a:spcBef>
                <a:spcPts val="0"/>
              </a:spcBef>
              <a:spcAft>
                <a:spcPts val="0"/>
              </a:spcAft>
              <a:buClr>
                <a:schemeClr val="dk1"/>
              </a:buClr>
              <a:buSzPct val="100000"/>
              <a:buFont typeface="Raleway"/>
              <a:buChar char="○"/>
            </a:pPr>
            <a:r>
              <a:rPr lang="en-US" sz="2750">
                <a:solidFill>
                  <a:schemeClr val="dk1"/>
                </a:solidFill>
                <a:latin typeface="Raleway"/>
                <a:ea typeface="Raleway"/>
                <a:cs typeface="Raleway"/>
                <a:sym typeface="Raleway"/>
              </a:rPr>
              <a:t>Melody Gonzalez, Guani Tenoli Interpreting &amp; Translations</a:t>
            </a:r>
            <a:endParaRPr sz="2750">
              <a:solidFill>
                <a:schemeClr val="dk1"/>
              </a:solidFill>
              <a:latin typeface="Raleway"/>
              <a:ea typeface="Raleway"/>
              <a:cs typeface="Raleway"/>
              <a:sym typeface="Raleway"/>
            </a:endParaRPr>
          </a:p>
          <a:p>
            <a:pPr indent="-363934" lvl="0" marL="457200" rtl="0" algn="l">
              <a:lnSpc>
                <a:spcPct val="115000"/>
              </a:lnSpc>
              <a:spcBef>
                <a:spcPts val="0"/>
              </a:spcBef>
              <a:spcAft>
                <a:spcPts val="0"/>
              </a:spcAft>
              <a:buClr>
                <a:schemeClr val="dk1"/>
              </a:buClr>
              <a:buSzPct val="100000"/>
              <a:buFont typeface="Raleway"/>
              <a:buChar char="●"/>
            </a:pPr>
            <a:r>
              <a:rPr lang="en-US" sz="2750">
                <a:solidFill>
                  <a:schemeClr val="dk1"/>
                </a:solidFill>
                <a:latin typeface="Raleway"/>
                <a:ea typeface="Raleway"/>
                <a:cs typeface="Raleway"/>
                <a:sym typeface="Raleway"/>
              </a:rPr>
              <a:t>Welcome</a:t>
            </a:r>
            <a:endParaRPr sz="2750">
              <a:solidFill>
                <a:schemeClr val="dk1"/>
              </a:solidFill>
              <a:latin typeface="Raleway"/>
              <a:ea typeface="Raleway"/>
              <a:cs typeface="Raleway"/>
              <a:sym typeface="Raleway"/>
            </a:endParaRPr>
          </a:p>
          <a:p>
            <a:pPr indent="-363934" lvl="0" marL="457200" rtl="0" algn="l">
              <a:lnSpc>
                <a:spcPct val="115000"/>
              </a:lnSpc>
              <a:spcBef>
                <a:spcPts val="0"/>
              </a:spcBef>
              <a:spcAft>
                <a:spcPts val="0"/>
              </a:spcAft>
              <a:buClr>
                <a:schemeClr val="dk1"/>
              </a:buClr>
              <a:buSzPct val="100000"/>
              <a:buFont typeface="Raleway"/>
              <a:buChar char="●"/>
            </a:pPr>
            <a:r>
              <a:rPr lang="en-US" sz="2750">
                <a:solidFill>
                  <a:schemeClr val="dk1"/>
                </a:solidFill>
                <a:latin typeface="Raleway"/>
                <a:ea typeface="Raleway"/>
                <a:cs typeface="Raleway"/>
                <a:sym typeface="Raleway"/>
              </a:rPr>
              <a:t>Workshop will be recorded &amp; shared post meeting</a:t>
            </a:r>
            <a:endParaRPr sz="2750">
              <a:solidFill>
                <a:schemeClr val="dk1"/>
              </a:solidFill>
              <a:latin typeface="Raleway"/>
              <a:ea typeface="Raleway"/>
              <a:cs typeface="Raleway"/>
              <a:sym typeface="Raleway"/>
            </a:endParaRPr>
          </a:p>
          <a:p>
            <a:pPr indent="-363934" lvl="0" marL="457200" rtl="0" algn="l">
              <a:lnSpc>
                <a:spcPct val="115000"/>
              </a:lnSpc>
              <a:spcBef>
                <a:spcPts val="0"/>
              </a:spcBef>
              <a:spcAft>
                <a:spcPts val="0"/>
              </a:spcAft>
              <a:buClr>
                <a:schemeClr val="dk1"/>
              </a:buClr>
              <a:buSzPct val="100000"/>
              <a:buFont typeface="Raleway"/>
              <a:buChar char="●"/>
            </a:pPr>
            <a:r>
              <a:rPr b="1" lang="en-US" sz="2750">
                <a:solidFill>
                  <a:schemeClr val="dk1"/>
                </a:solidFill>
                <a:latin typeface="Raleway"/>
                <a:ea typeface="Raleway"/>
                <a:cs typeface="Raleway"/>
                <a:sym typeface="Raleway"/>
              </a:rPr>
              <a:t>Intro’s in the chat</a:t>
            </a:r>
            <a:endParaRPr b="1" sz="2750">
              <a:latin typeface="Raleway"/>
              <a:ea typeface="Raleway"/>
              <a:cs typeface="Raleway"/>
              <a:sym typeface="Raleway"/>
            </a:endParaRPr>
          </a:p>
          <a:p>
            <a:pPr indent="0" lvl="0" marL="0" rtl="0" algn="ctr">
              <a:lnSpc>
                <a:spcPct val="100000"/>
              </a:lnSpc>
              <a:spcBef>
                <a:spcPts val="0"/>
              </a:spcBef>
              <a:spcAft>
                <a:spcPts val="0"/>
              </a:spcAft>
              <a:buClr>
                <a:schemeClr val="dk1"/>
              </a:buClr>
              <a:buSzPct val="185714"/>
              <a:buFont typeface="Arial"/>
              <a:buNone/>
            </a:pPr>
            <a:r>
              <a:t/>
            </a:r>
            <a:endParaRPr>
              <a:latin typeface="Raleway"/>
              <a:ea typeface="Raleway"/>
              <a:cs typeface="Raleway"/>
              <a:sym typeface="Raleway"/>
            </a:endParaRPr>
          </a:p>
        </p:txBody>
      </p:sp>
      <p:sp>
        <p:nvSpPr>
          <p:cNvPr id="210" name="Google Shape;210;g1f1733f5671_0_104"/>
          <p:cNvSpPr txBox="1"/>
          <p:nvPr>
            <p:ph type="ctrTitle"/>
          </p:nvPr>
        </p:nvSpPr>
        <p:spPr>
          <a:xfrm>
            <a:off x="699897" y="652325"/>
            <a:ext cx="7744200" cy="1210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US" sz="4650">
                <a:solidFill>
                  <a:srgbClr val="222222"/>
                </a:solidFill>
              </a:rPr>
              <a:t>Welcome &amp; Introductions</a:t>
            </a:r>
            <a:endParaRPr sz="465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39" name="Shape 339"/>
        <p:cNvGrpSpPr/>
        <p:nvPr/>
      </p:nvGrpSpPr>
      <p:grpSpPr>
        <a:xfrm>
          <a:off x="0" y="0"/>
          <a:ext cx="0" cy="0"/>
          <a:chOff x="0" y="0"/>
          <a:chExt cx="0" cy="0"/>
        </a:xfrm>
      </p:grpSpPr>
      <p:sp>
        <p:nvSpPr>
          <p:cNvPr id="340" name="Google Shape;340;g275ca1de0a4_0_640"/>
          <p:cNvSpPr txBox="1"/>
          <p:nvPr/>
        </p:nvSpPr>
        <p:spPr>
          <a:xfrm>
            <a:off x="0" y="5800"/>
            <a:ext cx="4848600" cy="644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lang="en-US" sz="1300">
                <a:latin typeface="Lato"/>
                <a:ea typeface="Lato"/>
                <a:cs typeface="Lato"/>
                <a:sym typeface="Lato"/>
              </a:rPr>
              <a:t>Continúa el estudio de caso</a:t>
            </a:r>
            <a:endParaRPr b="1" sz="1300">
              <a:latin typeface="Lato"/>
              <a:ea typeface="Lato"/>
              <a:cs typeface="Lato"/>
              <a:sym typeface="Lato"/>
            </a:endParaRPr>
          </a:p>
          <a:p>
            <a:pPr indent="0" lvl="0" marL="0" marR="0" rtl="0" algn="l">
              <a:lnSpc>
                <a:spcPct val="115000"/>
              </a:lnSpc>
              <a:spcBef>
                <a:spcPts val="1200"/>
              </a:spcBef>
              <a:spcAft>
                <a:spcPts val="0"/>
              </a:spcAft>
              <a:buClr>
                <a:schemeClr val="dk1"/>
              </a:buClr>
              <a:buSzPts val="1100"/>
              <a:buFont typeface="Arial"/>
              <a:buNone/>
            </a:pPr>
            <a:r>
              <a:rPr b="1" lang="en-US" sz="1300">
                <a:latin typeface="Lato"/>
                <a:ea typeface="Lato"/>
                <a:cs typeface="Lato"/>
                <a:sym typeface="Lato"/>
              </a:rPr>
              <a:t>2022-2023</a:t>
            </a:r>
            <a:endParaRPr b="1" sz="1300">
              <a:latin typeface="Lato"/>
              <a:ea typeface="Lato"/>
              <a:cs typeface="Lato"/>
              <a:sym typeface="Lato"/>
            </a:endParaRPr>
          </a:p>
          <a:p>
            <a:pPr indent="0" lvl="0" marL="0" marR="0" rtl="0" algn="l">
              <a:lnSpc>
                <a:spcPct val="115000"/>
              </a:lnSpc>
              <a:spcBef>
                <a:spcPts val="1200"/>
              </a:spcBef>
              <a:spcAft>
                <a:spcPts val="0"/>
              </a:spcAft>
              <a:buClr>
                <a:schemeClr val="dk1"/>
              </a:buClr>
              <a:buSzPts val="1100"/>
              <a:buFont typeface="Arial"/>
              <a:buNone/>
            </a:pPr>
            <a:r>
              <a:rPr lang="en-US" sz="1300">
                <a:latin typeface="Lato"/>
                <a:ea typeface="Lato"/>
                <a:cs typeface="Lato"/>
                <a:sym typeface="Lato"/>
              </a:rPr>
              <a:t>Reuniones mensuales con el personal de LTSC, FCTL y CPC y los inquilinos para: Construir relaciones y confianza con los inquilinos.</a:t>
            </a:r>
            <a:endParaRPr sz="1300">
              <a:latin typeface="Lato"/>
              <a:ea typeface="Lato"/>
              <a:cs typeface="Lato"/>
              <a:sym typeface="Lato"/>
            </a:endParaRPr>
          </a:p>
          <a:p>
            <a:pPr indent="0" lvl="0" marL="0" marR="0" rtl="0" algn="l">
              <a:lnSpc>
                <a:spcPct val="115000"/>
              </a:lnSpc>
              <a:spcBef>
                <a:spcPts val="1200"/>
              </a:spcBef>
              <a:spcAft>
                <a:spcPts val="0"/>
              </a:spcAft>
              <a:buClr>
                <a:schemeClr val="dk1"/>
              </a:buClr>
              <a:buSzPts val="1100"/>
              <a:buFont typeface="Arial"/>
              <a:buNone/>
            </a:pPr>
            <a:r>
              <a:rPr lang="en-US" sz="1300">
                <a:latin typeface="Lato"/>
                <a:ea typeface="Lato"/>
                <a:cs typeface="Lato"/>
                <a:sym typeface="Lato"/>
              </a:rPr>
              <a:t>Cree espacios en las reuniones para que los inquilinos se reúnan y conozcan organizaciones. Obtenga información sobre el fideicomiso de tierras comunitarias, los derechos de los inquilinos y la rehabilitación de edificios.</a:t>
            </a:r>
            <a:endParaRPr sz="1300">
              <a:latin typeface="Lato"/>
              <a:ea typeface="Lato"/>
              <a:cs typeface="Lato"/>
              <a:sym typeface="Lato"/>
            </a:endParaRPr>
          </a:p>
          <a:p>
            <a:pPr indent="0" lvl="0" marL="0" marR="0" rtl="0" algn="l">
              <a:lnSpc>
                <a:spcPct val="115000"/>
              </a:lnSpc>
              <a:spcBef>
                <a:spcPts val="1200"/>
              </a:spcBef>
              <a:spcAft>
                <a:spcPts val="0"/>
              </a:spcAft>
              <a:buClr>
                <a:schemeClr val="dk1"/>
              </a:buClr>
              <a:buSzPts val="1100"/>
              <a:buFont typeface="Arial"/>
              <a:buNone/>
            </a:pPr>
            <a:r>
              <a:rPr lang="en-US" sz="1300">
                <a:latin typeface="Lato"/>
                <a:ea typeface="Lato"/>
                <a:cs typeface="Lato"/>
                <a:sym typeface="Lato"/>
              </a:rPr>
              <a:t>Involucrar a los inquilinos en el proceso de rehabilitación y la toma de decisiones. Dado que el edificio no estaba completamente organizado antes de la adquisición, los inquilinos y las organizaciones todavía están abordando los problemas de condiciones, la creación de confianza y la afirmación de los derechos de los inquilinos.</a:t>
            </a:r>
            <a:endParaRPr sz="1300">
              <a:latin typeface="Lato"/>
              <a:ea typeface="Lato"/>
              <a:cs typeface="Lato"/>
              <a:sym typeface="Lato"/>
            </a:endParaRPr>
          </a:p>
          <a:p>
            <a:pPr indent="0" lvl="0" marL="0" marR="0" rtl="0" algn="l">
              <a:lnSpc>
                <a:spcPct val="115000"/>
              </a:lnSpc>
              <a:spcBef>
                <a:spcPts val="1200"/>
              </a:spcBef>
              <a:spcAft>
                <a:spcPts val="0"/>
              </a:spcAft>
              <a:buClr>
                <a:schemeClr val="dk1"/>
              </a:buClr>
              <a:buSzPts val="1100"/>
              <a:buFont typeface="Arial"/>
              <a:buNone/>
            </a:pPr>
            <a:r>
              <a:rPr b="1" lang="en-US" sz="1300">
                <a:latin typeface="Lato"/>
                <a:ea typeface="Lato"/>
                <a:cs typeface="Lato"/>
                <a:sym typeface="Lato"/>
              </a:rPr>
              <a:t>enero 2023-julio 2023</a:t>
            </a:r>
            <a:endParaRPr b="1" sz="1300">
              <a:latin typeface="Lato"/>
              <a:ea typeface="Lato"/>
              <a:cs typeface="Lato"/>
              <a:sym typeface="Lato"/>
            </a:endParaRPr>
          </a:p>
          <a:p>
            <a:pPr indent="0" lvl="0" marL="0" marR="0" rtl="0" algn="l">
              <a:lnSpc>
                <a:spcPct val="115000"/>
              </a:lnSpc>
              <a:spcBef>
                <a:spcPts val="1200"/>
              </a:spcBef>
              <a:spcAft>
                <a:spcPts val="0"/>
              </a:spcAft>
              <a:buClr>
                <a:schemeClr val="dk1"/>
              </a:buClr>
              <a:buSzPts val="1100"/>
              <a:buFont typeface="Arial"/>
              <a:buNone/>
            </a:pPr>
            <a:r>
              <a:rPr lang="en-US" sz="1300">
                <a:latin typeface="Lato"/>
                <a:ea typeface="Lato"/>
                <a:cs typeface="Lato"/>
                <a:sym typeface="Lato"/>
              </a:rPr>
              <a:t>El inquilino se une a la junta de FCTL. Los inquilinos son reubicados temporalmente.</a:t>
            </a:r>
            <a:endParaRPr sz="1300">
              <a:latin typeface="Lato"/>
              <a:ea typeface="Lato"/>
              <a:cs typeface="Lato"/>
              <a:sym typeface="Lato"/>
            </a:endParaRPr>
          </a:p>
          <a:p>
            <a:pPr indent="0" lvl="0" marL="0" marR="0" rtl="0" algn="l">
              <a:lnSpc>
                <a:spcPct val="115000"/>
              </a:lnSpc>
              <a:spcBef>
                <a:spcPts val="1200"/>
              </a:spcBef>
              <a:spcAft>
                <a:spcPts val="0"/>
              </a:spcAft>
              <a:buClr>
                <a:schemeClr val="dk1"/>
              </a:buClr>
              <a:buSzPts val="1100"/>
              <a:buFont typeface="Arial"/>
              <a:buNone/>
            </a:pPr>
            <a:r>
              <a:rPr lang="en-US" sz="1300">
                <a:latin typeface="Lato"/>
                <a:ea typeface="Lato"/>
                <a:cs typeface="Lato"/>
                <a:sym typeface="Lato"/>
              </a:rPr>
              <a:t>El compromiso se centra en mantener la unidad entre los inquilinos, seguir reuniéndose con los inquilinos y participar en la conversión cooperativa.</a:t>
            </a:r>
            <a:endParaRPr sz="1300">
              <a:latin typeface="Lato"/>
              <a:ea typeface="Lato"/>
              <a:cs typeface="Lato"/>
              <a:sym typeface="Lato"/>
            </a:endParaRPr>
          </a:p>
          <a:p>
            <a:pPr indent="0" lvl="0" marL="0" marR="0" rtl="0" algn="l">
              <a:lnSpc>
                <a:spcPct val="115000"/>
              </a:lnSpc>
              <a:spcBef>
                <a:spcPts val="1200"/>
              </a:spcBef>
              <a:spcAft>
                <a:spcPts val="1200"/>
              </a:spcAft>
              <a:buClr>
                <a:srgbClr val="000000"/>
              </a:buClr>
              <a:buSzPts val="1400"/>
              <a:buFont typeface="Arial"/>
              <a:buNone/>
            </a:pPr>
            <a:r>
              <a:t/>
            </a:r>
            <a:endParaRPr b="1" sz="1300">
              <a:latin typeface="Lato"/>
              <a:ea typeface="Lato"/>
              <a:cs typeface="Lato"/>
              <a:sym typeface="Lato"/>
            </a:endParaRPr>
          </a:p>
        </p:txBody>
      </p:sp>
      <p:pic>
        <p:nvPicPr>
          <p:cNvPr id="341" name="Google Shape;341;g275ca1de0a4_0_640"/>
          <p:cNvPicPr preferRelativeResize="0"/>
          <p:nvPr/>
        </p:nvPicPr>
        <p:blipFill rotWithShape="1">
          <a:blip r:embed="rId3">
            <a:alphaModFix/>
          </a:blip>
          <a:srcRect b="-4820" l="0" r="0" t="4820"/>
          <a:stretch/>
        </p:blipFill>
        <p:spPr>
          <a:xfrm>
            <a:off x="5143525" y="3578933"/>
            <a:ext cx="3113324" cy="2335000"/>
          </a:xfrm>
          <a:prstGeom prst="rect">
            <a:avLst/>
          </a:prstGeom>
          <a:noFill/>
          <a:ln>
            <a:noFill/>
          </a:ln>
        </p:spPr>
      </p:pic>
      <p:pic>
        <p:nvPicPr>
          <p:cNvPr id="342" name="Google Shape;342;g275ca1de0a4_0_640"/>
          <p:cNvPicPr preferRelativeResize="0"/>
          <p:nvPr/>
        </p:nvPicPr>
        <p:blipFill rotWithShape="1">
          <a:blip r:embed="rId4">
            <a:alphaModFix/>
          </a:blip>
          <a:srcRect b="0" l="0" r="0" t="0"/>
          <a:stretch/>
        </p:blipFill>
        <p:spPr>
          <a:xfrm>
            <a:off x="5209875" y="382017"/>
            <a:ext cx="3046974" cy="22852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46" name="Shape 346"/>
        <p:cNvGrpSpPr/>
        <p:nvPr/>
      </p:nvGrpSpPr>
      <p:grpSpPr>
        <a:xfrm>
          <a:off x="0" y="0"/>
          <a:ext cx="0" cy="0"/>
          <a:chOff x="0" y="0"/>
          <a:chExt cx="0" cy="0"/>
        </a:xfrm>
      </p:grpSpPr>
      <p:sp>
        <p:nvSpPr>
          <p:cNvPr id="347" name="Google Shape;347;g275ca1de0a4_0_646"/>
          <p:cNvSpPr txBox="1"/>
          <p:nvPr/>
        </p:nvSpPr>
        <p:spPr>
          <a:xfrm>
            <a:off x="1759500" y="3132300"/>
            <a:ext cx="436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348" name="Google Shape;348;g275ca1de0a4_0_646"/>
          <p:cNvSpPr txBox="1"/>
          <p:nvPr>
            <p:ph idx="4294967295" type="title"/>
          </p:nvPr>
        </p:nvSpPr>
        <p:spPr>
          <a:xfrm>
            <a:off x="13300" y="55133"/>
            <a:ext cx="5099700" cy="223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800"/>
              <a:buNone/>
            </a:pPr>
            <a:r>
              <a:rPr lang="en-US" sz="2300">
                <a:solidFill>
                  <a:schemeClr val="accent4"/>
                </a:solidFill>
                <a:latin typeface="Open Sans"/>
                <a:ea typeface="Open Sans"/>
                <a:cs typeface="Open Sans"/>
                <a:sym typeface="Open Sans"/>
              </a:rPr>
              <a:t>“Preventing Tenant Displacement through Community Ownership Pathways”</a:t>
            </a:r>
            <a:endParaRPr sz="2300">
              <a:solidFill>
                <a:schemeClr val="accent4"/>
              </a:solidFill>
              <a:latin typeface="Open Sans"/>
              <a:ea typeface="Open Sans"/>
              <a:cs typeface="Open Sans"/>
              <a:sym typeface="Open Sans"/>
            </a:endParaRPr>
          </a:p>
          <a:p>
            <a:pPr indent="0" lvl="0" marL="0" rtl="0" algn="l">
              <a:lnSpc>
                <a:spcPct val="90000"/>
              </a:lnSpc>
              <a:spcBef>
                <a:spcPts val="0"/>
              </a:spcBef>
              <a:spcAft>
                <a:spcPts val="0"/>
              </a:spcAft>
              <a:buSzPts val="2800"/>
              <a:buNone/>
            </a:pPr>
            <a:r>
              <a:t/>
            </a:r>
            <a:endParaRPr sz="2300">
              <a:solidFill>
                <a:schemeClr val="accent4"/>
              </a:solidFill>
              <a:latin typeface="Open Sans"/>
              <a:ea typeface="Open Sans"/>
              <a:cs typeface="Open Sans"/>
              <a:sym typeface="Open Sans"/>
            </a:endParaRPr>
          </a:p>
          <a:p>
            <a:pPr indent="0" lvl="0" marL="0" rtl="0" algn="l">
              <a:lnSpc>
                <a:spcPct val="90000"/>
              </a:lnSpc>
              <a:spcBef>
                <a:spcPts val="0"/>
              </a:spcBef>
              <a:spcAft>
                <a:spcPts val="0"/>
              </a:spcAft>
              <a:buSzPts val="2800"/>
              <a:buNone/>
            </a:pPr>
            <a:r>
              <a:rPr lang="en-US" sz="2300">
                <a:solidFill>
                  <a:schemeClr val="accent4"/>
                </a:solidFill>
                <a:latin typeface="Open Sans"/>
                <a:ea typeface="Open Sans"/>
                <a:cs typeface="Open Sans"/>
                <a:sym typeface="Open Sans"/>
              </a:rPr>
              <a:t>Key Takeaways from the Report:  </a:t>
            </a:r>
            <a:endParaRPr sz="2300">
              <a:latin typeface="Open Sans"/>
              <a:ea typeface="Open Sans"/>
              <a:cs typeface="Open Sans"/>
              <a:sym typeface="Open Sans"/>
            </a:endParaRPr>
          </a:p>
        </p:txBody>
      </p:sp>
      <p:sp>
        <p:nvSpPr>
          <p:cNvPr id="349" name="Google Shape;349;g275ca1de0a4_0_646"/>
          <p:cNvSpPr txBox="1"/>
          <p:nvPr>
            <p:ph idx="4294967295" type="body"/>
          </p:nvPr>
        </p:nvSpPr>
        <p:spPr>
          <a:xfrm>
            <a:off x="446050" y="2892900"/>
            <a:ext cx="4234200" cy="32025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US" sz="2000">
                <a:latin typeface="PT Sans Narrow"/>
                <a:ea typeface="PT Sans Narrow"/>
                <a:cs typeface="PT Sans Narrow"/>
                <a:sym typeface="PT Sans Narrow"/>
              </a:rPr>
              <a:t>Liberty Hill Foundation, with support from the California Endowment, commissioned this independent report to examine how the Los Angeles Community Land Trust Coalition and other partners came together to codesign and implement this $14 million acquisition and rehabilitation program with the County of Los Angeles.</a:t>
            </a:r>
            <a:endParaRPr sz="2000">
              <a:latin typeface="PT Sans Narrow"/>
              <a:ea typeface="PT Sans Narrow"/>
              <a:cs typeface="PT Sans Narrow"/>
              <a:sym typeface="PT Sans Narrow"/>
            </a:endParaRPr>
          </a:p>
          <a:p>
            <a:pPr indent="0" lvl="0" marL="0" rtl="0" algn="l">
              <a:lnSpc>
                <a:spcPct val="95000"/>
              </a:lnSpc>
              <a:spcBef>
                <a:spcPts val="1200"/>
              </a:spcBef>
              <a:spcAft>
                <a:spcPts val="1200"/>
              </a:spcAft>
              <a:buSzPts val="1018"/>
              <a:buNone/>
            </a:pPr>
            <a:r>
              <a:t/>
            </a:r>
            <a:endParaRPr sz="2000">
              <a:latin typeface="PT Sans Narrow"/>
              <a:ea typeface="PT Sans Narrow"/>
              <a:cs typeface="PT Sans Narrow"/>
              <a:sym typeface="PT Sans Narrow"/>
            </a:endParaRPr>
          </a:p>
        </p:txBody>
      </p:sp>
      <p:pic>
        <p:nvPicPr>
          <p:cNvPr id="350" name="Google Shape;350;g275ca1de0a4_0_646"/>
          <p:cNvPicPr preferRelativeResize="0"/>
          <p:nvPr/>
        </p:nvPicPr>
        <p:blipFill rotWithShape="1">
          <a:blip r:embed="rId3">
            <a:alphaModFix/>
          </a:blip>
          <a:srcRect b="0" l="0" r="0" t="0"/>
          <a:stretch/>
        </p:blipFill>
        <p:spPr>
          <a:xfrm>
            <a:off x="5084100" y="155029"/>
            <a:ext cx="3748200" cy="47906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1d9d342f95_0_154"/>
          <p:cNvSpPr txBox="1"/>
          <p:nvPr/>
        </p:nvSpPr>
        <p:spPr>
          <a:xfrm>
            <a:off x="2725025" y="3058100"/>
            <a:ext cx="6449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ook Antiqua"/>
              <a:ea typeface="Book Antiqua"/>
              <a:cs typeface="Book Antiqua"/>
              <a:sym typeface="Book Antiqua"/>
            </a:endParaRPr>
          </a:p>
        </p:txBody>
      </p:sp>
      <p:sp>
        <p:nvSpPr>
          <p:cNvPr id="357" name="Google Shape;357;g21d9d342f95_0_154"/>
          <p:cNvSpPr txBox="1"/>
          <p:nvPr/>
        </p:nvSpPr>
        <p:spPr>
          <a:xfrm>
            <a:off x="4133725" y="2387850"/>
            <a:ext cx="4916700" cy="3047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2"/>
              </a:buClr>
              <a:buSzPts val="1100"/>
              <a:buFont typeface="Arial"/>
              <a:buNone/>
            </a:pPr>
            <a:r>
              <a:rPr lang="en-US" sz="4650">
                <a:solidFill>
                  <a:schemeClr val="dk2"/>
                </a:solidFill>
                <a:latin typeface="Raleway"/>
                <a:ea typeface="Raleway"/>
                <a:cs typeface="Raleway"/>
                <a:sym typeface="Raleway"/>
              </a:rPr>
              <a:t>Roberto Garcia-Ceballos, Co-Director (FCTL)</a:t>
            </a:r>
            <a:endParaRPr i="0" sz="4650" u="none" cap="none" strike="noStrike">
              <a:solidFill>
                <a:srgbClr val="000000"/>
              </a:solidFill>
              <a:latin typeface="Raleway"/>
              <a:ea typeface="Raleway"/>
              <a:cs typeface="Raleway"/>
              <a:sym typeface="Raleway"/>
            </a:endParaRPr>
          </a:p>
        </p:txBody>
      </p:sp>
      <p:pic>
        <p:nvPicPr>
          <p:cNvPr id="358" name="Google Shape;358;g21d9d342f95_0_154"/>
          <p:cNvPicPr preferRelativeResize="0"/>
          <p:nvPr/>
        </p:nvPicPr>
        <p:blipFill>
          <a:blip r:embed="rId3">
            <a:alphaModFix/>
          </a:blip>
          <a:stretch>
            <a:fillRect/>
          </a:stretch>
        </p:blipFill>
        <p:spPr>
          <a:xfrm>
            <a:off x="628325" y="2356675"/>
            <a:ext cx="3502400" cy="3502400"/>
          </a:xfrm>
          <a:prstGeom prst="rect">
            <a:avLst/>
          </a:prstGeom>
          <a:noFill/>
          <a:ln>
            <a:noFill/>
          </a:ln>
        </p:spPr>
      </p:pic>
      <p:sp>
        <p:nvSpPr>
          <p:cNvPr id="359" name="Google Shape;359;g21d9d342f95_0_154"/>
          <p:cNvSpPr txBox="1"/>
          <p:nvPr>
            <p:ph idx="4294967295" type="ctrTitle"/>
          </p:nvPr>
        </p:nvSpPr>
        <p:spPr>
          <a:xfrm>
            <a:off x="311700" y="383224"/>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Q&amp;A</a:t>
            </a:r>
            <a:endParaRPr b="1" sz="4650">
              <a:solidFill>
                <a:schemeClr val="dk2"/>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07b2cbffd3_1_910"/>
          <p:cNvSpPr txBox="1"/>
          <p:nvPr/>
        </p:nvSpPr>
        <p:spPr>
          <a:xfrm>
            <a:off x="1341300" y="725075"/>
            <a:ext cx="6461400" cy="161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lang="en-US" sz="4650">
                <a:latin typeface="Raleway"/>
                <a:ea typeface="Raleway"/>
                <a:cs typeface="Raleway"/>
                <a:sym typeface="Raleway"/>
              </a:rPr>
              <a:t>Intro Speaker: </a:t>
            </a:r>
            <a:endParaRPr b="1" sz="465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4000"/>
              <a:buFont typeface="Arial"/>
              <a:buNone/>
            </a:pPr>
            <a:r>
              <a:rPr b="1" i="0" lang="en-US" sz="4650" u="none" cap="none" strike="noStrike">
                <a:solidFill>
                  <a:srgbClr val="000000"/>
                </a:solidFill>
                <a:latin typeface="Raleway"/>
                <a:ea typeface="Raleway"/>
                <a:cs typeface="Raleway"/>
                <a:sym typeface="Raleway"/>
              </a:rPr>
              <a:t>D</a:t>
            </a:r>
            <a:r>
              <a:rPr b="1" lang="en-US" sz="4650">
                <a:latin typeface="Raleway"/>
                <a:ea typeface="Raleway"/>
                <a:cs typeface="Raleway"/>
                <a:sym typeface="Raleway"/>
              </a:rPr>
              <a:t>avid</a:t>
            </a:r>
            <a:r>
              <a:rPr b="1" i="0" lang="en-US" sz="4650" u="none" cap="none" strike="noStrike">
                <a:solidFill>
                  <a:srgbClr val="000000"/>
                </a:solidFill>
                <a:latin typeface="Raleway"/>
                <a:ea typeface="Raleway"/>
                <a:cs typeface="Raleway"/>
                <a:sym typeface="Raleway"/>
              </a:rPr>
              <a:t> Cobb</a:t>
            </a:r>
            <a:endParaRPr b="1" i="0" sz="4650" u="none" cap="none" strike="noStrike">
              <a:solidFill>
                <a:srgbClr val="000000"/>
              </a:solidFill>
              <a:latin typeface="Raleway"/>
              <a:ea typeface="Raleway"/>
              <a:cs typeface="Raleway"/>
              <a:sym typeface="Raleway"/>
            </a:endParaRPr>
          </a:p>
        </p:txBody>
      </p:sp>
      <p:pic>
        <p:nvPicPr>
          <p:cNvPr id="366" name="Google Shape;366;g207b2cbffd3_1_910"/>
          <p:cNvPicPr preferRelativeResize="0"/>
          <p:nvPr/>
        </p:nvPicPr>
        <p:blipFill>
          <a:blip r:embed="rId3">
            <a:alphaModFix/>
          </a:blip>
          <a:stretch>
            <a:fillRect/>
          </a:stretch>
        </p:blipFill>
        <p:spPr>
          <a:xfrm>
            <a:off x="246174" y="4619100"/>
            <a:ext cx="5574326" cy="1818650"/>
          </a:xfrm>
          <a:prstGeom prst="rect">
            <a:avLst/>
          </a:prstGeom>
          <a:noFill/>
          <a:ln>
            <a:noFill/>
          </a:ln>
        </p:spPr>
      </p:pic>
      <p:pic>
        <p:nvPicPr>
          <p:cNvPr id="367" name="Google Shape;367;g207b2cbffd3_1_910"/>
          <p:cNvPicPr preferRelativeResize="0"/>
          <p:nvPr/>
        </p:nvPicPr>
        <p:blipFill>
          <a:blip r:embed="rId4">
            <a:alphaModFix/>
          </a:blip>
          <a:stretch>
            <a:fillRect/>
          </a:stretch>
        </p:blipFill>
        <p:spPr>
          <a:xfrm>
            <a:off x="5937726" y="3094150"/>
            <a:ext cx="3036300" cy="3343588"/>
          </a:xfrm>
          <a:prstGeom prst="rect">
            <a:avLst/>
          </a:prstGeom>
          <a:noFill/>
          <a:ln>
            <a:noFill/>
          </a:ln>
        </p:spPr>
      </p:pic>
      <p:sp>
        <p:nvSpPr>
          <p:cNvPr id="368" name="Google Shape;368;g207b2cbffd3_1_910"/>
          <p:cNvSpPr txBox="1"/>
          <p:nvPr/>
        </p:nvSpPr>
        <p:spPr>
          <a:xfrm>
            <a:off x="574988" y="2926025"/>
            <a:ext cx="4916700" cy="1569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2"/>
              </a:buClr>
              <a:buSzPts val="1100"/>
              <a:buFont typeface="Arial"/>
              <a:buNone/>
            </a:pPr>
            <a:r>
              <a:rPr lang="en-US" sz="3000">
                <a:solidFill>
                  <a:schemeClr val="dk2"/>
                </a:solidFill>
                <a:latin typeface="Raleway"/>
                <a:ea typeface="Raleway"/>
                <a:cs typeface="Raleway"/>
                <a:sym typeface="Raleway"/>
              </a:rPr>
              <a:t>David Cobb, Advancement Manager, Dishgamu Humboldt CLT</a:t>
            </a:r>
            <a:endParaRPr i="0" sz="3000" u="none" cap="none" strike="noStrike">
              <a:solidFill>
                <a:srgbClr val="000000"/>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slide" id="373" name="Google Shape;373;g23d2b436670_0_16"/>
          <p:cNvPicPr preferRelativeResize="0"/>
          <p:nvPr/>
        </p:nvPicPr>
        <p:blipFill rotWithShape="1">
          <a:blip r:embed="rId3">
            <a:alphaModFix/>
          </a:blip>
          <a:srcRect b="0" l="0" r="0" t="0"/>
          <a:stretch/>
        </p:blipFill>
        <p:spPr>
          <a:xfrm>
            <a:off x="1600" y="0"/>
            <a:ext cx="9140802"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slide2" id="378" name="Google Shape;378;g23d2b436670_0_20"/>
          <p:cNvPicPr preferRelativeResize="0"/>
          <p:nvPr/>
        </p:nvPicPr>
        <p:blipFill rotWithShape="1">
          <a:blip r:embed="rId3">
            <a:alphaModFix/>
          </a:blip>
          <a:srcRect b="0" l="0" r="0" t="0"/>
          <a:stretch/>
        </p:blipFill>
        <p:spPr>
          <a:xfrm>
            <a:off x="1600" y="615463"/>
            <a:ext cx="9140802" cy="56270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slide9" id="383" name="Google Shape;383;g23d2b436670_0_25"/>
          <p:cNvPicPr preferRelativeResize="0"/>
          <p:nvPr/>
        </p:nvPicPr>
        <p:blipFill rotWithShape="1">
          <a:blip r:embed="rId3">
            <a:alphaModFix/>
          </a:blip>
          <a:srcRect b="0" l="0" r="0" t="0"/>
          <a:stretch/>
        </p:blipFill>
        <p:spPr>
          <a:xfrm>
            <a:off x="1600" y="0"/>
            <a:ext cx="9140802" cy="613702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slide10" id="388" name="Google Shape;388;g23d2b436670_0_29"/>
          <p:cNvPicPr preferRelativeResize="0"/>
          <p:nvPr/>
        </p:nvPicPr>
        <p:blipFill rotWithShape="1">
          <a:blip r:embed="rId3">
            <a:alphaModFix/>
          </a:blip>
          <a:srcRect b="0" l="0" r="0" t="0"/>
          <a:stretch/>
        </p:blipFill>
        <p:spPr>
          <a:xfrm>
            <a:off x="1600" y="0"/>
            <a:ext cx="9140802" cy="613702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slide11" id="393" name="Google Shape;393;g23d2b436670_0_33"/>
          <p:cNvPicPr preferRelativeResize="0"/>
          <p:nvPr/>
        </p:nvPicPr>
        <p:blipFill rotWithShape="1">
          <a:blip r:embed="rId3">
            <a:alphaModFix/>
          </a:blip>
          <a:srcRect b="0" l="0" r="0" t="0"/>
          <a:stretch/>
        </p:blipFill>
        <p:spPr>
          <a:xfrm>
            <a:off x="1600" y="0"/>
            <a:ext cx="9140802" cy="6101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slide15" id="398" name="Google Shape;398;g23d2b436670_0_37"/>
          <p:cNvPicPr preferRelativeResize="0"/>
          <p:nvPr/>
        </p:nvPicPr>
        <p:blipFill rotWithShape="1">
          <a:blip r:embed="rId3">
            <a:alphaModFix/>
          </a:blip>
          <a:srcRect b="0" l="0" r="0" t="0"/>
          <a:stretch/>
        </p:blipFill>
        <p:spPr>
          <a:xfrm>
            <a:off x="1600" y="0"/>
            <a:ext cx="9140802" cy="6101850"/>
          </a:xfrm>
          <a:prstGeom prst="rect">
            <a:avLst/>
          </a:prstGeom>
          <a:noFill/>
          <a:ln>
            <a:noFill/>
          </a:ln>
        </p:spPr>
      </p:pic>
      <p:pic>
        <p:nvPicPr>
          <p:cNvPr descr="A heart shaped sign with text&#10;&#10;Description automatically generated" id="399" name="Google Shape;399;g23d2b436670_0_37"/>
          <p:cNvPicPr preferRelativeResize="0"/>
          <p:nvPr/>
        </p:nvPicPr>
        <p:blipFill rotWithShape="1">
          <a:blip r:embed="rId4">
            <a:alphaModFix/>
          </a:blip>
          <a:srcRect b="0" l="0" r="0" t="0"/>
          <a:stretch/>
        </p:blipFill>
        <p:spPr>
          <a:xfrm>
            <a:off x="860613" y="1795475"/>
            <a:ext cx="4014787" cy="30364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1f8f60df9a_0_29"/>
          <p:cNvSpPr txBox="1"/>
          <p:nvPr>
            <p:ph type="ctrTitle"/>
          </p:nvPr>
        </p:nvSpPr>
        <p:spPr>
          <a:xfrm>
            <a:off x="699897" y="652325"/>
            <a:ext cx="7744200" cy="1210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b="1" lang="en-US" sz="4650">
                <a:solidFill>
                  <a:srgbClr val="222222"/>
                </a:solidFill>
              </a:rPr>
              <a:t>Agenda</a:t>
            </a:r>
            <a:endParaRPr sz="4650"/>
          </a:p>
        </p:txBody>
      </p:sp>
      <p:sp>
        <p:nvSpPr>
          <p:cNvPr id="217" name="Google Shape;217;g21f8f60df9a_0_29"/>
          <p:cNvSpPr txBox="1"/>
          <p:nvPr>
            <p:ph idx="1" type="subTitle"/>
          </p:nvPr>
        </p:nvSpPr>
        <p:spPr>
          <a:xfrm>
            <a:off x="937700" y="2224699"/>
            <a:ext cx="7744200" cy="44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sz="1700">
                <a:latin typeface="Raleway"/>
                <a:ea typeface="Raleway"/>
                <a:cs typeface="Raleway"/>
                <a:sym typeface="Raleway"/>
              </a:rPr>
              <a:t>10:00 -10:10   	Introductions</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rPr b="1" lang="en-US" sz="1700">
                <a:latin typeface="Raleway"/>
                <a:ea typeface="Raleway"/>
                <a:cs typeface="Raleway"/>
                <a:sym typeface="Raleway"/>
              </a:rPr>
              <a:t>10:10 - 10:40     	</a:t>
            </a:r>
            <a:r>
              <a:rPr b="1" lang="en-US" sz="1700">
                <a:latin typeface="Raleway"/>
                <a:ea typeface="Raleway"/>
                <a:cs typeface="Raleway"/>
                <a:sym typeface="Raleway"/>
              </a:rPr>
              <a:t>Speaker: Roberto Garcia-Ceballos</a:t>
            </a:r>
            <a:endParaRPr b="1" sz="1700">
              <a:latin typeface="Raleway"/>
              <a:ea typeface="Raleway"/>
              <a:cs typeface="Raleway"/>
              <a:sym typeface="Raleway"/>
            </a:endParaRPr>
          </a:p>
          <a:p>
            <a:pPr indent="0" lvl="0" marL="0" rtl="0" algn="l">
              <a:spcBef>
                <a:spcPts val="0"/>
              </a:spcBef>
              <a:spcAft>
                <a:spcPts val="0"/>
              </a:spcAft>
              <a:buClr>
                <a:schemeClr val="dk1"/>
              </a:buClr>
              <a:buSzPts val="2800"/>
              <a:buFont typeface="Arial"/>
              <a:buNone/>
            </a:pPr>
            <a:r>
              <a:rPr b="1" lang="en-US" sz="1700">
                <a:latin typeface="Raleway"/>
                <a:ea typeface="Raleway"/>
                <a:cs typeface="Raleway"/>
                <a:sym typeface="Raleway"/>
              </a:rPr>
              <a:t>				FCTL </a:t>
            </a:r>
            <a:endParaRPr b="1" sz="1700">
              <a:latin typeface="Raleway"/>
              <a:ea typeface="Raleway"/>
              <a:cs typeface="Raleway"/>
              <a:sym typeface="Raleway"/>
            </a:endParaRPr>
          </a:p>
          <a:p>
            <a:pPr indent="0" lvl="0" marL="1371600" rtl="0" algn="l">
              <a:lnSpc>
                <a:spcPct val="100000"/>
              </a:lnSpc>
              <a:spcBef>
                <a:spcPts val="0"/>
              </a:spcBef>
              <a:spcAft>
                <a:spcPts val="0"/>
              </a:spcAft>
              <a:buSzPts val="2800"/>
              <a:buNone/>
            </a:pPr>
            <a:r>
              <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rPr b="1" lang="en-US" sz="1700">
                <a:latin typeface="Raleway"/>
                <a:ea typeface="Raleway"/>
                <a:cs typeface="Raleway"/>
                <a:sym typeface="Raleway"/>
              </a:rPr>
              <a:t>10:40 - 10:50     	Q &amp; A</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rPr b="1" lang="en-US" sz="1700">
                <a:latin typeface="Raleway"/>
                <a:ea typeface="Raleway"/>
                <a:cs typeface="Raleway"/>
                <a:sym typeface="Raleway"/>
              </a:rPr>
              <a:t>10:50 - 11:20		</a:t>
            </a:r>
            <a:r>
              <a:rPr b="1" lang="en-US" sz="1700">
                <a:latin typeface="Raleway"/>
                <a:ea typeface="Raleway"/>
                <a:cs typeface="Raleway"/>
                <a:sym typeface="Raleway"/>
              </a:rPr>
              <a:t>Speaker: David Cobb</a:t>
            </a:r>
            <a:endParaRPr b="1" sz="1700">
              <a:latin typeface="Raleway"/>
              <a:ea typeface="Raleway"/>
              <a:cs typeface="Raleway"/>
              <a:sym typeface="Raleway"/>
            </a:endParaRPr>
          </a:p>
          <a:p>
            <a:pPr indent="0" lvl="0" marL="1371600" rtl="0" algn="l">
              <a:spcBef>
                <a:spcPts val="0"/>
              </a:spcBef>
              <a:spcAft>
                <a:spcPts val="0"/>
              </a:spcAft>
              <a:buClr>
                <a:schemeClr val="dk1"/>
              </a:buClr>
              <a:buSzPts val="2800"/>
              <a:buFont typeface="Arial"/>
              <a:buNone/>
            </a:pPr>
            <a:r>
              <a:rPr b="1" lang="en-US" sz="1700">
                <a:latin typeface="Raleway"/>
                <a:ea typeface="Raleway"/>
                <a:cs typeface="Raleway"/>
                <a:sym typeface="Raleway"/>
              </a:rPr>
              <a:t>      	Dishgamu Humboldt CLT</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rPr b="1" lang="en-US" sz="1700">
                <a:latin typeface="Raleway"/>
                <a:ea typeface="Raleway"/>
                <a:cs typeface="Raleway"/>
                <a:sym typeface="Raleway"/>
              </a:rPr>
              <a:t>11:20 - 11:30		Q &amp; A</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rPr b="1" lang="en-US" sz="1700">
                <a:latin typeface="Raleway"/>
                <a:ea typeface="Raleway"/>
                <a:cs typeface="Raleway"/>
                <a:sym typeface="Raleway"/>
              </a:rPr>
              <a:t>11:30 - 11:45		Breakout Groups</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rPr b="1" lang="en-US" sz="1700">
                <a:latin typeface="Raleway"/>
                <a:ea typeface="Raleway"/>
                <a:cs typeface="Raleway"/>
                <a:sym typeface="Raleway"/>
              </a:rPr>
              <a:t>11:45 - 11:55		New Opportunities</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rPr b="1" lang="en-US" sz="1700">
                <a:latin typeface="Raleway"/>
                <a:ea typeface="Raleway"/>
                <a:cs typeface="Raleway"/>
                <a:sym typeface="Raleway"/>
              </a:rPr>
              <a:t>11:55 - 12:00		Closing</a:t>
            </a:r>
            <a:endParaRPr b="1" sz="1700">
              <a:latin typeface="Raleway"/>
              <a:ea typeface="Raleway"/>
              <a:cs typeface="Raleway"/>
              <a:sym typeface="Raleway"/>
            </a:endParaRPr>
          </a:p>
          <a:p>
            <a:pPr indent="0" lvl="0" marL="0" rtl="0" algn="l">
              <a:lnSpc>
                <a:spcPct val="100000"/>
              </a:lnSpc>
              <a:spcBef>
                <a:spcPts val="0"/>
              </a:spcBef>
              <a:spcAft>
                <a:spcPts val="0"/>
              </a:spcAft>
              <a:buSzPts val="2800"/>
              <a:buNone/>
            </a:pPr>
            <a:r>
              <a:t/>
            </a:r>
            <a:endParaRPr b="1" sz="1700">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slide20" id="404" name="Google Shape;404;g23d2b436670_0_42"/>
          <p:cNvPicPr preferRelativeResize="0"/>
          <p:nvPr/>
        </p:nvPicPr>
        <p:blipFill rotWithShape="1">
          <a:blip r:embed="rId3">
            <a:alphaModFix/>
          </a:blip>
          <a:srcRect b="0" l="0" r="0" t="0"/>
          <a:stretch/>
        </p:blipFill>
        <p:spPr>
          <a:xfrm>
            <a:off x="1600" y="0"/>
            <a:ext cx="9140802" cy="6101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23d2b436670_0_47"/>
          <p:cNvSpPr/>
          <p:nvPr/>
        </p:nvSpPr>
        <p:spPr>
          <a:xfrm>
            <a:off x="0" y="0"/>
            <a:ext cx="9144000" cy="6853714"/>
          </a:xfrm>
          <a:custGeom>
            <a:rect b="b" l="l" r="r" t="t"/>
            <a:pathLst>
              <a:path extrusionOk="0" h="5143500" w="9144000">
                <a:moveTo>
                  <a:pt x="0" y="5143500"/>
                </a:moveTo>
                <a:lnTo>
                  <a:pt x="9144000" y="5143500"/>
                </a:lnTo>
                <a:lnTo>
                  <a:pt x="9144000" y="0"/>
                </a:lnTo>
                <a:lnTo>
                  <a:pt x="0" y="0"/>
                </a:lnTo>
                <a:lnTo>
                  <a:pt x="0" y="5143500"/>
                </a:lnTo>
                <a:close/>
              </a:path>
            </a:pathLst>
          </a:custGeom>
          <a:solidFill>
            <a:srgbClr val="DEEBF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0" name="Google Shape;410;g23d2b436670_0_47"/>
          <p:cNvSpPr/>
          <p:nvPr/>
        </p:nvSpPr>
        <p:spPr>
          <a:xfrm>
            <a:off x="0" y="0"/>
            <a:ext cx="2857500" cy="6858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1" name="Google Shape;411;g23d2b436670_0_47"/>
          <p:cNvSpPr/>
          <p:nvPr/>
        </p:nvSpPr>
        <p:spPr>
          <a:xfrm>
            <a:off x="0" y="0"/>
            <a:ext cx="5560060" cy="1851374"/>
          </a:xfrm>
          <a:custGeom>
            <a:rect b="b" l="l" r="r" t="t"/>
            <a:pathLst>
              <a:path extrusionOk="0" h="1257300" w="5560060">
                <a:moveTo>
                  <a:pt x="0" y="1257300"/>
                </a:moveTo>
                <a:lnTo>
                  <a:pt x="5559552" y="1257300"/>
                </a:lnTo>
                <a:lnTo>
                  <a:pt x="5559552" y="0"/>
                </a:lnTo>
                <a:lnTo>
                  <a:pt x="0" y="0"/>
                </a:lnTo>
                <a:lnTo>
                  <a:pt x="0" y="1257300"/>
                </a:lnTo>
                <a:close/>
              </a:path>
            </a:pathLst>
          </a:custGeom>
          <a:solidFill>
            <a:srgbClr val="FFFFFF">
              <a:alpha val="7961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2" name="Google Shape;412;g23d2b436670_0_47"/>
          <p:cNvSpPr txBox="1"/>
          <p:nvPr/>
        </p:nvSpPr>
        <p:spPr>
          <a:xfrm>
            <a:off x="943145" y="125305"/>
            <a:ext cx="1834500" cy="751800"/>
          </a:xfrm>
          <a:prstGeom prst="rect">
            <a:avLst/>
          </a:prstGeom>
          <a:noFill/>
          <a:ln>
            <a:noFill/>
          </a:ln>
        </p:spPr>
        <p:txBody>
          <a:bodyPr anchorCtr="0" anchor="t" bIns="0" lIns="0" spcFirstLastPara="1" rIns="0" wrap="square" tIns="12700">
            <a:spAutoFit/>
          </a:bodyPr>
          <a:lstStyle/>
          <a:p>
            <a:pPr indent="505458" lvl="0" marL="115570" marR="5080" rtl="0" algn="l">
              <a:lnSpc>
                <a:spcPct val="100000"/>
              </a:lnSpc>
              <a:spcBef>
                <a:spcPts val="0"/>
              </a:spcBef>
              <a:spcAft>
                <a:spcPts val="0"/>
              </a:spcAft>
              <a:buClr>
                <a:srgbClr val="A1665F"/>
              </a:buClr>
              <a:buSzPts val="2400"/>
              <a:buFont typeface="Gill Sans"/>
              <a:buNone/>
            </a:pPr>
            <a:r>
              <a:rPr b="0" i="0" lang="en-US" sz="2400" u="none" cap="none" strike="noStrike">
                <a:solidFill>
                  <a:srgbClr val="A1665F"/>
                </a:solidFill>
                <a:latin typeface="Gill Sans"/>
                <a:ea typeface="Gill Sans"/>
                <a:cs typeface="Gill Sans"/>
                <a:sym typeface="Gill Sans"/>
              </a:rPr>
              <a:t>LALILH  RR AWAYU </a:t>
            </a:r>
            <a:endParaRPr b="0" i="0" sz="2400" u="none" cap="none" strike="noStrike">
              <a:solidFill>
                <a:srgbClr val="A1665F"/>
              </a:solidFill>
              <a:latin typeface="Gill Sans"/>
              <a:ea typeface="Gill Sans"/>
              <a:cs typeface="Gill Sans"/>
              <a:sym typeface="Gill Sans"/>
            </a:endParaRPr>
          </a:p>
        </p:txBody>
      </p:sp>
      <p:sp>
        <p:nvSpPr>
          <p:cNvPr id="413" name="Google Shape;413;g23d2b436670_0_47"/>
          <p:cNvSpPr txBox="1"/>
          <p:nvPr/>
        </p:nvSpPr>
        <p:spPr>
          <a:xfrm>
            <a:off x="1403250" y="1100667"/>
            <a:ext cx="4056900" cy="7518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0" i="0" lang="en-US" sz="2400" u="none" cap="none" strike="noStrike">
                <a:solidFill>
                  <a:srgbClr val="A1665F"/>
                </a:solidFill>
                <a:latin typeface="Gill Sans"/>
                <a:ea typeface="Gill Sans"/>
                <a:cs typeface="Gill Sans"/>
                <a:sym typeface="Gill Sans"/>
              </a:rPr>
              <a:t>’GHURR	</a:t>
            </a:r>
            <a:r>
              <a:rPr b="0" i="0" lang="en-US" sz="2400" u="none" cap="none" strike="noStrike">
                <a:solidFill>
                  <a:srgbClr val="97443A"/>
                </a:solidFill>
                <a:latin typeface="Gill Sans"/>
                <a:ea typeface="Gill Sans"/>
                <a:cs typeface="Gill Sans"/>
                <a:sym typeface="Gill Sans"/>
              </a:rPr>
              <a:t>CURRENT	PROJECTS </a:t>
            </a:r>
            <a:endParaRPr b="0" i="0" sz="2400" u="none" cap="none" strike="noStrike">
              <a:solidFill>
                <a:srgbClr val="000000"/>
              </a:solidFill>
              <a:latin typeface="Gill Sans"/>
              <a:ea typeface="Gill Sans"/>
              <a:cs typeface="Gill Sans"/>
              <a:sym typeface="Gill Sans"/>
            </a:endParaRPr>
          </a:p>
        </p:txBody>
      </p:sp>
      <p:sp>
        <p:nvSpPr>
          <p:cNvPr id="414" name="Google Shape;414;g23d2b436670_0_47"/>
          <p:cNvSpPr txBox="1"/>
          <p:nvPr/>
        </p:nvSpPr>
        <p:spPr>
          <a:xfrm>
            <a:off x="2959100" y="760496"/>
            <a:ext cx="682500" cy="4437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0" i="1" lang="en-US" sz="1400" u="none" cap="none" strike="noStrike">
                <a:solidFill>
                  <a:srgbClr val="A1665F"/>
                </a:solidFill>
                <a:latin typeface="Corbel"/>
                <a:ea typeface="Corbel"/>
                <a:cs typeface="Corbel"/>
                <a:sym typeface="Corbel"/>
              </a:rPr>
              <a:t>four rivers</a:t>
            </a:r>
            <a:endParaRPr b="0" i="0" sz="1400" u="none" cap="none" strike="noStrike">
              <a:solidFill>
                <a:srgbClr val="000000"/>
              </a:solidFill>
              <a:latin typeface="Corbel"/>
              <a:ea typeface="Corbel"/>
              <a:cs typeface="Corbel"/>
              <a:sym typeface="Corbel"/>
            </a:endParaRPr>
          </a:p>
        </p:txBody>
      </p:sp>
      <p:sp>
        <p:nvSpPr>
          <p:cNvPr id="415" name="Google Shape;415;g23d2b436670_0_47"/>
          <p:cNvSpPr txBox="1"/>
          <p:nvPr/>
        </p:nvSpPr>
        <p:spPr>
          <a:xfrm>
            <a:off x="2959100" y="2033189"/>
            <a:ext cx="5512500" cy="2505900"/>
          </a:xfrm>
          <a:prstGeom prst="rect">
            <a:avLst/>
          </a:prstGeom>
          <a:noFill/>
          <a:ln>
            <a:noFill/>
          </a:ln>
        </p:spPr>
        <p:txBody>
          <a:bodyPr anchorCtr="0" anchor="t" bIns="0" lIns="0" spcFirstLastPara="1" rIns="0" wrap="square" tIns="12700">
            <a:spAutoFit/>
          </a:bodyPr>
          <a:lstStyle/>
          <a:p>
            <a:pPr indent="0" lvl="0" marL="12700" marR="0" rtl="0" algn="l">
              <a:spcBef>
                <a:spcPts val="0"/>
              </a:spcBef>
              <a:spcAft>
                <a:spcPts val="0"/>
              </a:spcAft>
              <a:buNone/>
            </a:pPr>
            <a:r>
              <a:rPr b="0" i="0" lang="en-US" sz="1600" u="none" cap="none" strike="noStrike">
                <a:solidFill>
                  <a:srgbClr val="97443A"/>
                </a:solidFill>
                <a:latin typeface="Gill Sans"/>
                <a:ea typeface="Gill Sans"/>
                <a:cs typeface="Gill Sans"/>
                <a:sym typeface="Gill Sans"/>
              </a:rPr>
              <a:t>GREEN CONSTRUCTION</a:t>
            </a:r>
            <a:endParaRPr b="0" i="0" sz="1600" u="none" cap="none" strike="noStrike">
              <a:solidFill>
                <a:srgbClr val="000000"/>
              </a:solidFill>
              <a:latin typeface="Gill Sans"/>
              <a:ea typeface="Gill Sans"/>
              <a:cs typeface="Gill Sans"/>
              <a:sym typeface="Gill Sans"/>
            </a:endParaRPr>
          </a:p>
          <a:p>
            <a:pPr indent="0" lvl="0" marL="12700" marR="5080" rtl="0" algn="just">
              <a:spcBef>
                <a:spcPts val="0"/>
              </a:spcBef>
              <a:spcAft>
                <a:spcPts val="0"/>
              </a:spcAft>
              <a:buNone/>
            </a:pPr>
            <a:r>
              <a:rPr b="0" i="0" lang="en-US" sz="1600" u="none" cap="none" strike="noStrike">
                <a:solidFill>
                  <a:srgbClr val="424242"/>
                </a:solidFill>
                <a:latin typeface="Corbel"/>
                <a:ea typeface="Corbel"/>
                <a:cs typeface="Corbel"/>
                <a:sym typeface="Corbel"/>
              </a:rPr>
              <a:t>We have developed a detailed feasibility study for the construction  of mid-rise, mixed-use multifamily housing using </a:t>
            </a:r>
            <a:r>
              <a:rPr b="0" i="0" lang="en-US" sz="1600" u="none" cap="none" strike="noStrike">
                <a:solidFill>
                  <a:srgbClr val="97443A"/>
                </a:solidFill>
                <a:latin typeface="Gill Sans"/>
                <a:ea typeface="Gill Sans"/>
                <a:cs typeface="Gill Sans"/>
                <a:sym typeface="Gill Sans"/>
              </a:rPr>
              <a:t>MASS TIMBER </a:t>
            </a:r>
            <a:r>
              <a:rPr b="0" i="0" lang="en-US" sz="1600" u="none" cap="none" strike="noStrike">
                <a:solidFill>
                  <a:srgbClr val="424242"/>
                </a:solidFill>
                <a:latin typeface="Corbel"/>
                <a:ea typeface="Corbel"/>
                <a:cs typeface="Corbel"/>
                <a:sym typeface="Corbel"/>
              </a:rPr>
              <a:t>- an  innovative building material that sequesters carbon, reduces project  costs, and supports sustainable forestry.</a:t>
            </a:r>
            <a:endParaRPr b="0" i="0" sz="1600" u="none" cap="none" strike="noStrike">
              <a:solidFill>
                <a:srgbClr val="000000"/>
              </a:solidFill>
              <a:latin typeface="Corbel"/>
              <a:ea typeface="Corbel"/>
              <a:cs typeface="Corbel"/>
              <a:sym typeface="Corbel"/>
            </a:endParaRPr>
          </a:p>
          <a:p>
            <a:pPr indent="0" lvl="0" marL="0" marR="0" rtl="0" algn="l">
              <a:spcBef>
                <a:spcPts val="55"/>
              </a:spcBef>
              <a:spcAft>
                <a:spcPts val="0"/>
              </a:spcAft>
              <a:buNone/>
            </a:pPr>
            <a:r>
              <a:t/>
            </a:r>
            <a:endParaRPr b="0" i="0" sz="1550" u="none" cap="none" strike="noStrike">
              <a:solidFill>
                <a:srgbClr val="000000"/>
              </a:solidFill>
              <a:latin typeface="Times New Roman"/>
              <a:ea typeface="Times New Roman"/>
              <a:cs typeface="Times New Roman"/>
              <a:sym typeface="Times New Roman"/>
            </a:endParaRPr>
          </a:p>
          <a:p>
            <a:pPr indent="0" lvl="0" marL="12700" marR="5080" rtl="0" algn="just">
              <a:lnSpc>
                <a:spcPct val="104200"/>
              </a:lnSpc>
              <a:spcBef>
                <a:spcPts val="0"/>
              </a:spcBef>
              <a:spcAft>
                <a:spcPts val="0"/>
              </a:spcAft>
              <a:buNone/>
            </a:pPr>
            <a:r>
              <a:rPr b="0" i="0" lang="en-US" sz="1600" u="none" cap="none" strike="noStrike">
                <a:solidFill>
                  <a:srgbClr val="424242"/>
                </a:solidFill>
                <a:latin typeface="Corbel"/>
                <a:ea typeface="Corbel"/>
                <a:cs typeface="Corbel"/>
                <a:sym typeface="Corbel"/>
              </a:rPr>
              <a:t>We are currently working with local government partners to  develop </a:t>
            </a:r>
            <a:r>
              <a:rPr b="0" i="0" lang="en-US" sz="1600" u="none" cap="none" strike="noStrike">
                <a:solidFill>
                  <a:srgbClr val="97443A"/>
                </a:solidFill>
                <a:latin typeface="Gill Sans"/>
                <a:ea typeface="Gill Sans"/>
                <a:cs typeface="Gill Sans"/>
                <a:sym typeface="Gill Sans"/>
              </a:rPr>
              <a:t>UNDERUTILIZED URBAN SITES </a:t>
            </a:r>
            <a:r>
              <a:rPr b="0" i="0" lang="en-US" sz="1600" u="none" cap="none" strike="noStrike">
                <a:solidFill>
                  <a:srgbClr val="424242"/>
                </a:solidFill>
                <a:latin typeface="Corbel"/>
                <a:ea typeface="Corbel"/>
                <a:cs typeface="Corbel"/>
                <a:sym typeface="Corbel"/>
              </a:rPr>
              <a:t>that would allow us to introduce this technology to our region,  creating a market for local green construction jobs.</a:t>
            </a:r>
            <a:endParaRPr b="0" i="0" sz="1600" u="none" cap="none" strike="noStrike">
              <a:solidFill>
                <a:srgbClr val="000000"/>
              </a:solidFill>
              <a:latin typeface="Corbel"/>
              <a:ea typeface="Corbel"/>
              <a:cs typeface="Corbel"/>
              <a:sym typeface="Corbel"/>
            </a:endParaRPr>
          </a:p>
        </p:txBody>
      </p:sp>
      <p:sp>
        <p:nvSpPr>
          <p:cNvPr id="416" name="Google Shape;416;g23d2b436670_0_47"/>
          <p:cNvSpPr/>
          <p:nvPr/>
        </p:nvSpPr>
        <p:spPr>
          <a:xfrm>
            <a:off x="3673530" y="6570627"/>
            <a:ext cx="1797000" cy="2025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23d2b436670_0_0"/>
          <p:cNvSpPr txBox="1"/>
          <p:nvPr/>
        </p:nvSpPr>
        <p:spPr>
          <a:xfrm>
            <a:off x="1543075" y="562700"/>
            <a:ext cx="6461400" cy="161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650" u="none" cap="none" strike="noStrike">
                <a:solidFill>
                  <a:srgbClr val="000000"/>
                </a:solidFill>
                <a:latin typeface="Raleway"/>
                <a:ea typeface="Raleway"/>
                <a:cs typeface="Raleway"/>
                <a:sym typeface="Raleway"/>
              </a:rPr>
              <a:t>Q &amp; A: </a:t>
            </a:r>
            <a:endParaRPr b="1" i="0" sz="465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4000"/>
              <a:buFont typeface="Arial"/>
              <a:buNone/>
            </a:pPr>
            <a:r>
              <a:rPr b="1" i="0" lang="en-US" sz="4650" u="none" cap="none" strike="noStrike">
                <a:solidFill>
                  <a:srgbClr val="000000"/>
                </a:solidFill>
                <a:latin typeface="Raleway"/>
                <a:ea typeface="Raleway"/>
                <a:cs typeface="Raleway"/>
                <a:sym typeface="Raleway"/>
              </a:rPr>
              <a:t>D</a:t>
            </a:r>
            <a:r>
              <a:rPr b="1" lang="en-US" sz="4650">
                <a:latin typeface="Raleway"/>
                <a:ea typeface="Raleway"/>
                <a:cs typeface="Raleway"/>
                <a:sym typeface="Raleway"/>
              </a:rPr>
              <a:t>avid</a:t>
            </a:r>
            <a:r>
              <a:rPr b="1" i="0" lang="en-US" sz="4650" u="none" cap="none" strike="noStrike">
                <a:solidFill>
                  <a:srgbClr val="000000"/>
                </a:solidFill>
                <a:latin typeface="Raleway"/>
                <a:ea typeface="Raleway"/>
                <a:cs typeface="Raleway"/>
                <a:sym typeface="Raleway"/>
              </a:rPr>
              <a:t> Cobb</a:t>
            </a:r>
            <a:endParaRPr b="1" i="0" sz="4650" u="none" cap="none" strike="noStrike">
              <a:solidFill>
                <a:srgbClr val="000000"/>
              </a:solidFill>
              <a:latin typeface="Raleway"/>
              <a:ea typeface="Raleway"/>
              <a:cs typeface="Raleway"/>
              <a:sym typeface="Raleway"/>
            </a:endParaRPr>
          </a:p>
        </p:txBody>
      </p:sp>
      <p:pic>
        <p:nvPicPr>
          <p:cNvPr id="423" name="Google Shape;423;g23d2b436670_0_0"/>
          <p:cNvPicPr preferRelativeResize="0"/>
          <p:nvPr/>
        </p:nvPicPr>
        <p:blipFill>
          <a:blip r:embed="rId3">
            <a:alphaModFix/>
          </a:blip>
          <a:stretch>
            <a:fillRect/>
          </a:stretch>
        </p:blipFill>
        <p:spPr>
          <a:xfrm>
            <a:off x="1348126" y="2777625"/>
            <a:ext cx="3036300" cy="3343588"/>
          </a:xfrm>
          <a:prstGeom prst="rect">
            <a:avLst/>
          </a:prstGeom>
          <a:noFill/>
          <a:ln>
            <a:noFill/>
          </a:ln>
        </p:spPr>
      </p:pic>
      <p:sp>
        <p:nvSpPr>
          <p:cNvPr id="424" name="Google Shape;424;g23d2b436670_0_0"/>
          <p:cNvSpPr txBox="1"/>
          <p:nvPr/>
        </p:nvSpPr>
        <p:spPr>
          <a:xfrm>
            <a:off x="5187450" y="2988650"/>
            <a:ext cx="3000000" cy="249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chemeClr val="dk2"/>
                </a:solidFill>
                <a:latin typeface="Raleway"/>
                <a:ea typeface="Raleway"/>
                <a:cs typeface="Raleway"/>
                <a:sym typeface="Raleway"/>
              </a:rPr>
              <a:t>David Cobb, Advancement Manager, Dishgamu Humboldt CLT</a:t>
            </a:r>
            <a:endParaRPr sz="3000">
              <a:solidFill>
                <a:schemeClr val="dk2"/>
              </a:solidFill>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0825fa637a_0_31"/>
          <p:cNvSpPr txBox="1"/>
          <p:nvPr/>
        </p:nvSpPr>
        <p:spPr>
          <a:xfrm>
            <a:off x="1108000" y="2319100"/>
            <a:ext cx="7206300" cy="3755700"/>
          </a:xfrm>
          <a:prstGeom prst="rect">
            <a:avLst/>
          </a:prstGeom>
          <a:noFill/>
          <a:ln>
            <a:noFill/>
          </a:ln>
        </p:spPr>
        <p:txBody>
          <a:bodyPr anchorCtr="0" anchor="t" bIns="91425" lIns="91425" spcFirstLastPara="1" rIns="91425" wrap="square" tIns="91425">
            <a:spAutoFit/>
          </a:bodyPr>
          <a:lstStyle/>
          <a:p>
            <a:pPr indent="-412750" lvl="0" marL="457200" marR="0" rtl="0" algn="l">
              <a:lnSpc>
                <a:spcPct val="100000"/>
              </a:lnSpc>
              <a:spcBef>
                <a:spcPts val="0"/>
              </a:spcBef>
              <a:spcAft>
                <a:spcPts val="0"/>
              </a:spcAft>
              <a:buClr>
                <a:srgbClr val="000000"/>
              </a:buClr>
              <a:buSzPts val="2900"/>
              <a:buFont typeface="Raleway"/>
              <a:buChar char="●"/>
            </a:pPr>
            <a:r>
              <a:rPr i="0" lang="en-US" sz="2900" u="none" cap="none" strike="noStrike">
                <a:solidFill>
                  <a:srgbClr val="000000"/>
                </a:solidFill>
                <a:latin typeface="Raleway"/>
                <a:ea typeface="Raleway"/>
                <a:cs typeface="Raleway"/>
                <a:sym typeface="Raleway"/>
              </a:rPr>
              <a:t>Where does the presenters’ material speak to your current work or vision?</a:t>
            </a:r>
            <a:endParaRPr i="0" sz="2900" u="none" cap="none" strike="noStrike">
              <a:solidFill>
                <a:srgbClr val="000000"/>
              </a:solidFill>
              <a:latin typeface="Raleway"/>
              <a:ea typeface="Raleway"/>
              <a:cs typeface="Raleway"/>
              <a:sym typeface="Raleway"/>
            </a:endParaRPr>
          </a:p>
          <a:p>
            <a:pPr indent="0" lvl="0" marL="457200" marR="0" rtl="0" algn="l">
              <a:lnSpc>
                <a:spcPct val="100000"/>
              </a:lnSpc>
              <a:spcBef>
                <a:spcPts val="0"/>
              </a:spcBef>
              <a:spcAft>
                <a:spcPts val="0"/>
              </a:spcAft>
              <a:buNone/>
            </a:pPr>
            <a:r>
              <a:t/>
            </a:r>
            <a:endParaRPr sz="2900">
              <a:latin typeface="Raleway"/>
              <a:ea typeface="Raleway"/>
              <a:cs typeface="Raleway"/>
              <a:sym typeface="Raleway"/>
            </a:endParaRPr>
          </a:p>
          <a:p>
            <a:pPr indent="-412750" lvl="0" marL="457200" marR="0" rtl="0" algn="l">
              <a:lnSpc>
                <a:spcPct val="100000"/>
              </a:lnSpc>
              <a:spcBef>
                <a:spcPts val="0"/>
              </a:spcBef>
              <a:spcAft>
                <a:spcPts val="0"/>
              </a:spcAft>
              <a:buSzPts val="2900"/>
              <a:buFont typeface="Raleway"/>
              <a:buChar char="●"/>
            </a:pPr>
            <a:r>
              <a:rPr lang="en-US" sz="2900">
                <a:latin typeface="Raleway"/>
                <a:ea typeface="Raleway"/>
                <a:cs typeface="Raleway"/>
                <a:sym typeface="Raleway"/>
              </a:rPr>
              <a:t>What partnerships do you have in place, or could you build, for this work?</a:t>
            </a:r>
            <a:endParaRPr sz="2900">
              <a:latin typeface="Raleway"/>
              <a:ea typeface="Raleway"/>
              <a:cs typeface="Raleway"/>
              <a:sym typeface="Raleway"/>
            </a:endParaRPr>
          </a:p>
          <a:p>
            <a:pPr indent="0" lvl="0" marL="457200" marR="0" rtl="0" algn="l">
              <a:lnSpc>
                <a:spcPct val="100000"/>
              </a:lnSpc>
              <a:spcBef>
                <a:spcPts val="0"/>
              </a:spcBef>
              <a:spcAft>
                <a:spcPts val="0"/>
              </a:spcAft>
              <a:buNone/>
            </a:pPr>
            <a:r>
              <a:t/>
            </a:r>
            <a:endParaRPr sz="2900">
              <a:latin typeface="Raleway"/>
              <a:ea typeface="Raleway"/>
              <a:cs typeface="Raleway"/>
              <a:sym typeface="Raleway"/>
            </a:endParaRPr>
          </a:p>
          <a:p>
            <a:pPr indent="-412750" lvl="0" marL="457200" marR="0" rtl="0" algn="l">
              <a:lnSpc>
                <a:spcPct val="100000"/>
              </a:lnSpc>
              <a:spcBef>
                <a:spcPts val="0"/>
              </a:spcBef>
              <a:spcAft>
                <a:spcPts val="0"/>
              </a:spcAft>
              <a:buSzPts val="2900"/>
              <a:buFont typeface="Raleway"/>
              <a:buChar char="●"/>
            </a:pPr>
            <a:r>
              <a:rPr b="1" lang="en-US" sz="2900">
                <a:latin typeface="Raleway"/>
                <a:ea typeface="Raleway"/>
                <a:cs typeface="Raleway"/>
                <a:sym typeface="Raleway"/>
              </a:rPr>
              <a:t>Share Outs </a:t>
            </a:r>
            <a:endParaRPr b="1" sz="2900">
              <a:latin typeface="Raleway"/>
              <a:ea typeface="Raleway"/>
              <a:cs typeface="Raleway"/>
              <a:sym typeface="Raleway"/>
            </a:endParaRPr>
          </a:p>
        </p:txBody>
      </p:sp>
      <p:sp>
        <p:nvSpPr>
          <p:cNvPr id="431" name="Google Shape;431;g20825fa637a_0_31"/>
          <p:cNvSpPr txBox="1"/>
          <p:nvPr>
            <p:ph idx="4294967295" type="ctrTitle"/>
          </p:nvPr>
        </p:nvSpPr>
        <p:spPr>
          <a:xfrm>
            <a:off x="311700" y="494624"/>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Breakout Groups</a:t>
            </a:r>
            <a:endParaRPr b="1" sz="4650">
              <a:solidFill>
                <a:schemeClr val="dk2"/>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275591f573a_0_16"/>
          <p:cNvSpPr txBox="1"/>
          <p:nvPr/>
        </p:nvSpPr>
        <p:spPr>
          <a:xfrm>
            <a:off x="736950" y="5807275"/>
            <a:ext cx="7670100" cy="85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900" u="sng">
                <a:solidFill>
                  <a:srgbClr val="0000FF"/>
                </a:solidFill>
                <a:latin typeface="Raleway"/>
                <a:ea typeface="Raleway"/>
                <a:cs typeface="Raleway"/>
                <a:sym typeface="Raleway"/>
                <a:hlinkClick r:id="rId3">
                  <a:extLst>
                    <a:ext uri="{A12FA001-AC4F-418D-AE19-62706E023703}">
                      <ahyp:hlinkClr val="tx"/>
                    </a:ext>
                  </a:extLst>
                </a:hlinkClick>
              </a:rPr>
              <a:t>Register here</a:t>
            </a:r>
            <a:endParaRPr b="1" sz="2900">
              <a:latin typeface="Raleway"/>
              <a:ea typeface="Raleway"/>
              <a:cs typeface="Raleway"/>
              <a:sym typeface="Raleway"/>
            </a:endParaRPr>
          </a:p>
        </p:txBody>
      </p:sp>
      <p:pic>
        <p:nvPicPr>
          <p:cNvPr id="438" name="Google Shape;438;g275591f573a_0_16"/>
          <p:cNvPicPr preferRelativeResize="0"/>
          <p:nvPr/>
        </p:nvPicPr>
        <p:blipFill>
          <a:blip r:embed="rId4">
            <a:alphaModFix/>
          </a:blip>
          <a:stretch>
            <a:fillRect/>
          </a:stretch>
        </p:blipFill>
        <p:spPr>
          <a:xfrm>
            <a:off x="880700" y="1854249"/>
            <a:ext cx="7382600" cy="3691313"/>
          </a:xfrm>
          <a:prstGeom prst="rect">
            <a:avLst/>
          </a:prstGeom>
          <a:noFill/>
          <a:ln>
            <a:noFill/>
          </a:ln>
        </p:spPr>
      </p:pic>
      <p:sp>
        <p:nvSpPr>
          <p:cNvPr id="439" name="Google Shape;439;g275591f573a_0_16"/>
          <p:cNvSpPr txBox="1"/>
          <p:nvPr>
            <p:ph idx="4294967295" type="ctrTitle"/>
          </p:nvPr>
        </p:nvSpPr>
        <p:spPr>
          <a:xfrm>
            <a:off x="311700" y="351399"/>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Coming Up…</a:t>
            </a:r>
            <a:endParaRPr b="1" sz="4650">
              <a:solidFill>
                <a:schemeClr val="dk2"/>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275591f573a_0_1"/>
          <p:cNvSpPr txBox="1"/>
          <p:nvPr/>
        </p:nvSpPr>
        <p:spPr>
          <a:xfrm>
            <a:off x="0" y="1844450"/>
            <a:ext cx="9144000" cy="5013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US" sz="3800">
                <a:latin typeface="Raleway"/>
                <a:ea typeface="Raleway"/>
                <a:cs typeface="Raleway"/>
                <a:sym typeface="Raleway"/>
              </a:rPr>
              <a:t>CLT Conference agenda includes:</a:t>
            </a:r>
            <a:endParaRPr b="1" sz="3800">
              <a:latin typeface="Raleway"/>
              <a:ea typeface="Raleway"/>
              <a:cs typeface="Raleway"/>
              <a:sym typeface="Raleway"/>
            </a:endParaRPr>
          </a:p>
          <a:p>
            <a:pPr indent="-387350" lvl="0" marL="457200" rtl="0" algn="l">
              <a:spcBef>
                <a:spcPts val="0"/>
              </a:spcBef>
              <a:spcAft>
                <a:spcPts val="0"/>
              </a:spcAft>
              <a:buSzPts val="2500"/>
              <a:buFont typeface="Raleway"/>
              <a:buChar char="●"/>
            </a:pPr>
            <a:r>
              <a:rPr lang="en-US" sz="2500">
                <a:latin typeface="Raleway"/>
                <a:ea typeface="Raleway"/>
                <a:cs typeface="Raleway"/>
                <a:sym typeface="Raleway"/>
              </a:rPr>
              <a:t>CACLTN Legislative updates</a:t>
            </a:r>
            <a:endParaRPr sz="2500">
              <a:latin typeface="Raleway"/>
              <a:ea typeface="Raleway"/>
              <a:cs typeface="Raleway"/>
              <a:sym typeface="Raleway"/>
            </a:endParaRPr>
          </a:p>
          <a:p>
            <a:pPr indent="-387350" lvl="0" marL="457200" rtl="0" algn="l">
              <a:spcBef>
                <a:spcPts val="0"/>
              </a:spcBef>
              <a:spcAft>
                <a:spcPts val="0"/>
              </a:spcAft>
              <a:buSzPts val="2500"/>
              <a:buFont typeface="Raleway"/>
              <a:buChar char="●"/>
            </a:pPr>
            <a:r>
              <a:rPr lang="en-US" sz="2500">
                <a:latin typeface="Raleway"/>
                <a:ea typeface="Raleway"/>
                <a:cs typeface="Raleway"/>
                <a:sym typeface="Raleway"/>
              </a:rPr>
              <a:t>Community Ownership in the Central Valley</a:t>
            </a:r>
            <a:endParaRPr sz="2500">
              <a:latin typeface="Raleway"/>
              <a:ea typeface="Raleway"/>
              <a:cs typeface="Raleway"/>
              <a:sym typeface="Raleway"/>
            </a:endParaRPr>
          </a:p>
          <a:p>
            <a:pPr indent="-387350" lvl="0" marL="457200" rtl="0" algn="l">
              <a:lnSpc>
                <a:spcPct val="115000"/>
              </a:lnSpc>
              <a:spcBef>
                <a:spcPts val="0"/>
              </a:spcBef>
              <a:spcAft>
                <a:spcPts val="0"/>
              </a:spcAft>
              <a:buClr>
                <a:schemeClr val="dk2"/>
              </a:buClr>
              <a:buSzPts val="2500"/>
              <a:buFont typeface="Raleway"/>
              <a:buChar char="●"/>
            </a:pPr>
            <a:r>
              <a:rPr lang="en-US" sz="2500">
                <a:solidFill>
                  <a:schemeClr val="dk2"/>
                </a:solidFill>
                <a:latin typeface="Raleway"/>
                <a:ea typeface="Raleway"/>
                <a:cs typeface="Raleway"/>
                <a:sym typeface="Raleway"/>
              </a:rPr>
              <a:t>Intersections: Indigenous community ownership efforts, CLTs and Land Conservation</a:t>
            </a:r>
            <a:endParaRPr sz="2500">
              <a:solidFill>
                <a:schemeClr val="dk2"/>
              </a:solidFill>
              <a:latin typeface="Raleway"/>
              <a:ea typeface="Raleway"/>
              <a:cs typeface="Raleway"/>
              <a:sym typeface="Raleway"/>
            </a:endParaRPr>
          </a:p>
          <a:p>
            <a:pPr indent="-387350" lvl="0" marL="457200" rtl="0" algn="l">
              <a:lnSpc>
                <a:spcPct val="115000"/>
              </a:lnSpc>
              <a:spcBef>
                <a:spcPts val="0"/>
              </a:spcBef>
              <a:spcAft>
                <a:spcPts val="0"/>
              </a:spcAft>
              <a:buClr>
                <a:schemeClr val="dk2"/>
              </a:buClr>
              <a:buSzPts val="2500"/>
              <a:buFont typeface="Raleway"/>
              <a:buChar char="●"/>
            </a:pPr>
            <a:r>
              <a:rPr lang="en-US" sz="2500">
                <a:solidFill>
                  <a:schemeClr val="dk2"/>
                </a:solidFill>
                <a:latin typeface="Raleway"/>
                <a:ea typeface="Raleway"/>
                <a:cs typeface="Raleway"/>
                <a:sym typeface="Raleway"/>
              </a:rPr>
              <a:t>Tenant organizing &amp; Anti-displacement efforts</a:t>
            </a:r>
            <a:endParaRPr sz="2500">
              <a:solidFill>
                <a:schemeClr val="dk2"/>
              </a:solidFill>
              <a:latin typeface="Raleway"/>
              <a:ea typeface="Raleway"/>
              <a:cs typeface="Raleway"/>
              <a:sym typeface="Raleway"/>
            </a:endParaRPr>
          </a:p>
          <a:p>
            <a:pPr indent="-387350" lvl="0" marL="457200" rtl="0" algn="l">
              <a:lnSpc>
                <a:spcPct val="115000"/>
              </a:lnSpc>
              <a:spcBef>
                <a:spcPts val="0"/>
              </a:spcBef>
              <a:spcAft>
                <a:spcPts val="0"/>
              </a:spcAft>
              <a:buClr>
                <a:schemeClr val="dk2"/>
              </a:buClr>
              <a:buSzPts val="2500"/>
              <a:buFont typeface="Raleway"/>
              <a:buChar char="●"/>
            </a:pPr>
            <a:r>
              <a:rPr lang="en-US" sz="2500">
                <a:solidFill>
                  <a:schemeClr val="dk2"/>
                </a:solidFill>
                <a:latin typeface="Raleway"/>
                <a:ea typeface="Raleway"/>
                <a:cs typeface="Raleway"/>
                <a:sym typeface="Raleway"/>
              </a:rPr>
              <a:t>Real Estate Acquisitions</a:t>
            </a:r>
            <a:endParaRPr sz="2500">
              <a:solidFill>
                <a:schemeClr val="dk2"/>
              </a:solidFill>
              <a:latin typeface="Raleway"/>
              <a:ea typeface="Raleway"/>
              <a:cs typeface="Raleway"/>
              <a:sym typeface="Raleway"/>
            </a:endParaRPr>
          </a:p>
          <a:p>
            <a:pPr indent="-387350" lvl="0" marL="457200" rtl="0" algn="l">
              <a:lnSpc>
                <a:spcPct val="115000"/>
              </a:lnSpc>
              <a:spcBef>
                <a:spcPts val="0"/>
              </a:spcBef>
              <a:spcAft>
                <a:spcPts val="0"/>
              </a:spcAft>
              <a:buClr>
                <a:schemeClr val="dk2"/>
              </a:buClr>
              <a:buSzPts val="2500"/>
              <a:buFont typeface="Raleway"/>
              <a:buChar char="●"/>
            </a:pPr>
            <a:r>
              <a:rPr lang="en-US" sz="2500">
                <a:solidFill>
                  <a:schemeClr val="dk2"/>
                </a:solidFill>
                <a:latin typeface="Raleway"/>
                <a:ea typeface="Raleway"/>
                <a:cs typeface="Raleway"/>
                <a:sym typeface="Raleway"/>
              </a:rPr>
              <a:t>Tenancy in Common for CLTs</a:t>
            </a:r>
            <a:endParaRPr sz="2500">
              <a:solidFill>
                <a:schemeClr val="dk2"/>
              </a:solidFill>
              <a:latin typeface="Raleway"/>
              <a:ea typeface="Raleway"/>
              <a:cs typeface="Raleway"/>
              <a:sym typeface="Raleway"/>
            </a:endParaRPr>
          </a:p>
          <a:p>
            <a:pPr indent="-387350" lvl="0" marL="457200" rtl="0" algn="l">
              <a:lnSpc>
                <a:spcPct val="115000"/>
              </a:lnSpc>
              <a:spcBef>
                <a:spcPts val="0"/>
              </a:spcBef>
              <a:spcAft>
                <a:spcPts val="0"/>
              </a:spcAft>
              <a:buClr>
                <a:schemeClr val="dk2"/>
              </a:buClr>
              <a:buSzPts val="2500"/>
              <a:buFont typeface="Raleway"/>
              <a:buChar char="●"/>
            </a:pPr>
            <a:r>
              <a:rPr lang="en-US" sz="2500">
                <a:solidFill>
                  <a:schemeClr val="dk2"/>
                </a:solidFill>
                <a:latin typeface="Raleway"/>
                <a:ea typeface="Raleway"/>
                <a:cs typeface="Raleway"/>
                <a:sym typeface="Raleway"/>
              </a:rPr>
              <a:t>Bus tour of East Bay CLTs</a:t>
            </a:r>
            <a:endParaRPr sz="2500">
              <a:solidFill>
                <a:schemeClr val="dk2"/>
              </a:solidFill>
              <a:latin typeface="Raleway"/>
              <a:ea typeface="Raleway"/>
              <a:cs typeface="Raleway"/>
              <a:sym typeface="Raleway"/>
            </a:endParaRPr>
          </a:p>
          <a:p>
            <a:pPr indent="-387350" lvl="0" marL="457200" rtl="0" algn="l">
              <a:lnSpc>
                <a:spcPct val="115000"/>
              </a:lnSpc>
              <a:spcBef>
                <a:spcPts val="0"/>
              </a:spcBef>
              <a:spcAft>
                <a:spcPts val="0"/>
              </a:spcAft>
              <a:buClr>
                <a:schemeClr val="dk2"/>
              </a:buClr>
              <a:buSzPts val="2500"/>
              <a:buFont typeface="Raleway"/>
              <a:buChar char="●"/>
            </a:pPr>
            <a:r>
              <a:rPr lang="en-US" sz="2500">
                <a:solidFill>
                  <a:schemeClr val="dk2"/>
                </a:solidFill>
                <a:latin typeface="Raleway"/>
                <a:ea typeface="Raleway"/>
                <a:cs typeface="Raleway"/>
                <a:sym typeface="Raleway"/>
              </a:rPr>
              <a:t>Evening Reception &amp; more…</a:t>
            </a:r>
            <a:endParaRPr sz="2500">
              <a:solidFill>
                <a:schemeClr val="dk2"/>
              </a:solidFill>
              <a:latin typeface="Raleway"/>
              <a:ea typeface="Raleway"/>
              <a:cs typeface="Raleway"/>
              <a:sym typeface="Raleway"/>
            </a:endParaRPr>
          </a:p>
          <a:p>
            <a:pPr indent="0" lvl="0" marL="0" rtl="0" algn="l">
              <a:spcBef>
                <a:spcPts val="0"/>
              </a:spcBef>
              <a:spcAft>
                <a:spcPts val="0"/>
              </a:spcAft>
              <a:buNone/>
            </a:pPr>
            <a:r>
              <a:t/>
            </a:r>
            <a:endParaRPr sz="3800">
              <a:latin typeface="Raleway"/>
              <a:ea typeface="Raleway"/>
              <a:cs typeface="Raleway"/>
              <a:sym typeface="Raleway"/>
            </a:endParaRPr>
          </a:p>
        </p:txBody>
      </p:sp>
      <p:sp>
        <p:nvSpPr>
          <p:cNvPr id="446" name="Google Shape;446;g275591f573a_0_1"/>
          <p:cNvSpPr txBox="1"/>
          <p:nvPr>
            <p:ph idx="4294967295" type="ctrTitle"/>
          </p:nvPr>
        </p:nvSpPr>
        <p:spPr>
          <a:xfrm>
            <a:off x="311700" y="470674"/>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New Opportunities</a:t>
            </a:r>
            <a:endParaRPr b="1" sz="4650">
              <a:solidFill>
                <a:schemeClr val="dk2"/>
              </a:solidFill>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275591f573a_0_11"/>
          <p:cNvSpPr txBox="1"/>
          <p:nvPr/>
        </p:nvSpPr>
        <p:spPr>
          <a:xfrm>
            <a:off x="642600" y="2239100"/>
            <a:ext cx="7858800" cy="4062000"/>
          </a:xfrm>
          <a:prstGeom prst="rect">
            <a:avLst/>
          </a:prstGeom>
          <a:noFill/>
          <a:ln>
            <a:noFill/>
          </a:ln>
        </p:spPr>
        <p:txBody>
          <a:bodyPr anchorCtr="0" anchor="t" bIns="91425" lIns="91425" spcFirstLastPara="1" rIns="91425" wrap="square" tIns="91425">
            <a:noAutofit/>
          </a:bodyPr>
          <a:lstStyle/>
          <a:p>
            <a:pPr indent="-412750" lvl="0" marL="457200" rtl="0" algn="l">
              <a:lnSpc>
                <a:spcPct val="115000"/>
              </a:lnSpc>
              <a:spcBef>
                <a:spcPts val="0"/>
              </a:spcBef>
              <a:spcAft>
                <a:spcPts val="0"/>
              </a:spcAft>
              <a:buClr>
                <a:schemeClr val="dk2"/>
              </a:buClr>
              <a:buSzPts val="2900"/>
              <a:buFont typeface="Raleway"/>
              <a:buAutoNum type="arabicPeriod"/>
            </a:pPr>
            <a:r>
              <a:rPr lang="en-US" sz="2900">
                <a:solidFill>
                  <a:schemeClr val="dk2"/>
                </a:solidFill>
                <a:latin typeface="Raleway"/>
                <a:ea typeface="Raleway"/>
                <a:cs typeface="Raleway"/>
                <a:sym typeface="Raleway"/>
              </a:rPr>
              <a:t>Would you like to continue receiving CLT network trainings?</a:t>
            </a:r>
            <a:endParaRPr sz="2900">
              <a:solidFill>
                <a:schemeClr val="dk2"/>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2900">
              <a:solidFill>
                <a:schemeClr val="dk2"/>
              </a:solidFill>
              <a:latin typeface="Raleway"/>
              <a:ea typeface="Raleway"/>
              <a:cs typeface="Raleway"/>
              <a:sym typeface="Raleway"/>
            </a:endParaRPr>
          </a:p>
          <a:p>
            <a:pPr indent="-412750" lvl="0" marL="457200" rtl="0" algn="l">
              <a:lnSpc>
                <a:spcPct val="115000"/>
              </a:lnSpc>
              <a:spcBef>
                <a:spcPts val="0"/>
              </a:spcBef>
              <a:spcAft>
                <a:spcPts val="0"/>
              </a:spcAft>
              <a:buClr>
                <a:schemeClr val="dk2"/>
              </a:buClr>
              <a:buSzPts val="2900"/>
              <a:buFont typeface="Raleway"/>
              <a:buAutoNum type="arabicPeriod"/>
            </a:pPr>
            <a:r>
              <a:rPr lang="en-US" sz="2900">
                <a:solidFill>
                  <a:schemeClr val="dk2"/>
                </a:solidFill>
                <a:latin typeface="Raleway"/>
                <a:ea typeface="Raleway"/>
                <a:cs typeface="Raleway"/>
                <a:sym typeface="Raleway"/>
              </a:rPr>
              <a:t>Receive TA assistance?</a:t>
            </a:r>
            <a:endParaRPr sz="2900">
              <a:solidFill>
                <a:schemeClr val="dk2"/>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2900">
              <a:solidFill>
                <a:schemeClr val="dk2"/>
              </a:solidFill>
              <a:latin typeface="Raleway"/>
              <a:ea typeface="Raleway"/>
              <a:cs typeface="Raleway"/>
              <a:sym typeface="Raleway"/>
            </a:endParaRPr>
          </a:p>
          <a:p>
            <a:pPr indent="-412750" lvl="0" marL="457200" rtl="0" algn="l">
              <a:lnSpc>
                <a:spcPct val="115000"/>
              </a:lnSpc>
              <a:spcBef>
                <a:spcPts val="0"/>
              </a:spcBef>
              <a:spcAft>
                <a:spcPts val="0"/>
              </a:spcAft>
              <a:buClr>
                <a:schemeClr val="dk2"/>
              </a:buClr>
              <a:buSzPts val="2900"/>
              <a:buFont typeface="Raleway"/>
              <a:buAutoNum type="arabicPeriod"/>
            </a:pPr>
            <a:r>
              <a:rPr lang="en-US" sz="2900">
                <a:solidFill>
                  <a:schemeClr val="dk2"/>
                </a:solidFill>
                <a:latin typeface="Raleway"/>
                <a:ea typeface="Raleway"/>
                <a:cs typeface="Raleway"/>
                <a:sym typeface="Raleway"/>
              </a:rPr>
              <a:t>Interested in attending the 2023 conference?</a:t>
            </a:r>
            <a:endParaRPr sz="2900">
              <a:latin typeface="Raleway"/>
              <a:ea typeface="Raleway"/>
              <a:cs typeface="Raleway"/>
              <a:sym typeface="Raleway"/>
            </a:endParaRPr>
          </a:p>
        </p:txBody>
      </p:sp>
      <p:sp>
        <p:nvSpPr>
          <p:cNvPr id="453" name="Google Shape;453;g275591f573a_0_11"/>
          <p:cNvSpPr txBox="1"/>
          <p:nvPr>
            <p:ph idx="4294967295" type="ctrTitle"/>
          </p:nvPr>
        </p:nvSpPr>
        <p:spPr>
          <a:xfrm>
            <a:off x="311700" y="574174"/>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Polls</a:t>
            </a:r>
            <a:endParaRPr b="1" sz="4650">
              <a:solidFill>
                <a:schemeClr val="dk2"/>
              </a:solidFill>
              <a:latin typeface="Raleway"/>
              <a:ea typeface="Raleway"/>
              <a:cs typeface="Raleway"/>
              <a:sym typeface="Ralewa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23d2b436670_0_146"/>
          <p:cNvSpPr txBox="1"/>
          <p:nvPr/>
        </p:nvSpPr>
        <p:spPr>
          <a:xfrm>
            <a:off x="0" y="1844450"/>
            <a:ext cx="9144000" cy="50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Raleway"/>
                <a:ea typeface="Raleway"/>
                <a:cs typeface="Raleway"/>
                <a:sym typeface="Raleway"/>
              </a:rPr>
              <a:t>Sources</a:t>
            </a:r>
            <a:r>
              <a:rPr lang="en-US" sz="2400">
                <a:latin typeface="Raleway"/>
                <a:ea typeface="Raleway"/>
                <a:cs typeface="Raleway"/>
                <a:sym typeface="Raleway"/>
              </a:rPr>
              <a:t>:</a:t>
            </a:r>
            <a:endParaRPr sz="2400">
              <a:latin typeface="Raleway"/>
              <a:ea typeface="Raleway"/>
              <a:cs typeface="Raleway"/>
              <a:sym typeface="Raleway"/>
            </a:endParaRPr>
          </a:p>
          <a:p>
            <a:pPr indent="0" lvl="0" marL="0" rtl="0" algn="l">
              <a:spcBef>
                <a:spcPts val="0"/>
              </a:spcBef>
              <a:spcAft>
                <a:spcPts val="0"/>
              </a:spcAft>
              <a:buNone/>
            </a:pPr>
            <a:r>
              <a:t/>
            </a:r>
            <a:endParaRPr sz="2400" u="sng">
              <a:latin typeface="Raleway"/>
              <a:ea typeface="Raleway"/>
              <a:cs typeface="Raleway"/>
              <a:sym typeface="Raleway"/>
            </a:endParaRPr>
          </a:p>
          <a:p>
            <a:pPr indent="0" lvl="0" marL="0" rtl="0" algn="l">
              <a:spcBef>
                <a:spcPts val="0"/>
              </a:spcBef>
              <a:spcAft>
                <a:spcPts val="0"/>
              </a:spcAft>
              <a:buNone/>
            </a:pPr>
            <a:r>
              <a:rPr b="1" lang="en-US" sz="2400" u="sng">
                <a:solidFill>
                  <a:srgbClr val="0000FF"/>
                </a:solidFill>
                <a:latin typeface="Raleway"/>
                <a:ea typeface="Raleway"/>
                <a:cs typeface="Raleway"/>
                <a:sym typeface="Raleway"/>
                <a:hlinkClick r:id="rId3">
                  <a:extLst>
                    <a:ext uri="{A12FA001-AC4F-418D-AE19-62706E023703}">
                      <ahyp:hlinkClr val="tx"/>
                    </a:ext>
                  </a:extLst>
                </a:hlinkClick>
              </a:rPr>
              <a:t>FIHPP</a:t>
            </a:r>
            <a:r>
              <a:rPr b="1" lang="en-US" sz="2400">
                <a:solidFill>
                  <a:srgbClr val="0000FF"/>
                </a:solidFill>
                <a:latin typeface="Raleway"/>
                <a:ea typeface="Raleway"/>
                <a:cs typeface="Raleway"/>
                <a:sym typeface="Raleway"/>
              </a:rPr>
              <a:t>:</a:t>
            </a:r>
            <a:r>
              <a:rPr b="1" lang="en-US" sz="2400">
                <a:solidFill>
                  <a:srgbClr val="0F0F0F"/>
                </a:solidFill>
                <a:latin typeface="Raleway"/>
                <a:ea typeface="Raleway"/>
                <a:cs typeface="Raleway"/>
                <a:sym typeface="Raleway"/>
              </a:rPr>
              <a:t> </a:t>
            </a:r>
            <a:r>
              <a:rPr lang="en-US" sz="2400">
                <a:latin typeface="Raleway"/>
                <a:ea typeface="Raleway"/>
                <a:cs typeface="Raleway"/>
                <a:sym typeface="Raleway"/>
              </a:rPr>
              <a:t>Foreclosure Intervention Housing Preservation Program; funds begin 2024</a:t>
            </a:r>
            <a:endParaRPr sz="2400">
              <a:latin typeface="Raleway"/>
              <a:ea typeface="Raleway"/>
              <a:cs typeface="Raleway"/>
              <a:sym typeface="Raleway"/>
            </a:endParaRPr>
          </a:p>
          <a:p>
            <a:pPr indent="0" lvl="0" marL="0" rtl="0" algn="l">
              <a:spcBef>
                <a:spcPts val="0"/>
              </a:spcBef>
              <a:spcAft>
                <a:spcPts val="0"/>
              </a:spcAft>
              <a:buNone/>
            </a:pPr>
            <a:r>
              <a:rPr b="1" lang="en-US" sz="2400" u="sng">
                <a:solidFill>
                  <a:srgbClr val="0000FF"/>
                </a:solidFill>
                <a:latin typeface="Raleway"/>
                <a:ea typeface="Raleway"/>
                <a:cs typeface="Raleway"/>
                <a:sym typeface="Raleway"/>
                <a:hlinkClick r:id="rId4">
                  <a:extLst>
                    <a:ext uri="{A12FA001-AC4F-418D-AE19-62706E023703}">
                      <ahyp:hlinkClr val="tx"/>
                    </a:ext>
                  </a:extLst>
                </a:hlinkClick>
              </a:rPr>
              <a:t>COCP</a:t>
            </a:r>
            <a:r>
              <a:rPr b="1" lang="en-US" sz="2400">
                <a:solidFill>
                  <a:srgbClr val="0000FF"/>
                </a:solidFill>
                <a:latin typeface="Raleway"/>
                <a:ea typeface="Raleway"/>
                <a:cs typeface="Raleway"/>
                <a:sym typeface="Raleway"/>
              </a:rPr>
              <a:t>:</a:t>
            </a:r>
            <a:r>
              <a:rPr b="1" lang="en-US" sz="2400">
                <a:solidFill>
                  <a:srgbClr val="0F0F0F"/>
                </a:solidFill>
                <a:latin typeface="Raleway"/>
                <a:ea typeface="Raleway"/>
                <a:cs typeface="Raleway"/>
                <a:sym typeface="Raleway"/>
              </a:rPr>
              <a:t> </a:t>
            </a:r>
            <a:r>
              <a:rPr lang="en-US" sz="2400">
                <a:latin typeface="Raleway"/>
                <a:ea typeface="Raleway"/>
                <a:cs typeface="Raleway"/>
                <a:sym typeface="Raleway"/>
              </a:rPr>
              <a:t>Community Ownership for Community Power Fund, funds begin 2024</a:t>
            </a:r>
            <a:endParaRPr sz="2400">
              <a:latin typeface="Raleway"/>
              <a:ea typeface="Raleway"/>
              <a:cs typeface="Raleway"/>
              <a:sym typeface="Raleway"/>
            </a:endParaRPr>
          </a:p>
          <a:p>
            <a:pPr indent="0" lvl="0" marL="0" rtl="0" algn="l">
              <a:spcBef>
                <a:spcPts val="0"/>
              </a:spcBef>
              <a:spcAft>
                <a:spcPts val="0"/>
              </a:spcAft>
              <a:buNone/>
            </a:pPr>
            <a:r>
              <a:rPr b="1" lang="en-US" sz="2400" u="sng">
                <a:solidFill>
                  <a:srgbClr val="0000FF"/>
                </a:solidFill>
                <a:latin typeface="Raleway"/>
                <a:ea typeface="Raleway"/>
                <a:cs typeface="Raleway"/>
                <a:sym typeface="Raleway"/>
                <a:hlinkClick r:id="rId5">
                  <a:extLst>
                    <a:ext uri="{A12FA001-AC4F-418D-AE19-62706E023703}">
                      <ahyp:hlinkClr val="tx"/>
                    </a:ext>
                  </a:extLst>
                </a:hlinkClick>
              </a:rPr>
              <a:t>CERF</a:t>
            </a:r>
            <a:r>
              <a:rPr b="1" lang="en-US" sz="2400">
                <a:solidFill>
                  <a:srgbClr val="0000FF"/>
                </a:solidFill>
                <a:latin typeface="Raleway"/>
                <a:ea typeface="Raleway"/>
                <a:cs typeface="Raleway"/>
                <a:sym typeface="Raleway"/>
              </a:rPr>
              <a:t>: </a:t>
            </a:r>
            <a:r>
              <a:rPr b="1" lang="en-US" sz="2400" u="sng">
                <a:solidFill>
                  <a:srgbClr val="0000FF"/>
                </a:solidFill>
                <a:latin typeface="Raleway"/>
                <a:ea typeface="Raleway"/>
                <a:cs typeface="Raleway"/>
                <a:sym typeface="Raleway"/>
                <a:hlinkClick r:id="rId6">
                  <a:extLst>
                    <a:ext uri="{A12FA001-AC4F-418D-AE19-62706E023703}">
                      <ahyp:hlinkClr val="tx"/>
                    </a:ext>
                  </a:extLst>
                </a:hlinkClick>
              </a:rPr>
              <a:t>Learning Series</a:t>
            </a:r>
            <a:r>
              <a:rPr b="1" lang="en-US" sz="2400">
                <a:solidFill>
                  <a:srgbClr val="0F0F0F"/>
                </a:solidFill>
                <a:latin typeface="Raleway"/>
                <a:ea typeface="Raleway"/>
                <a:cs typeface="Raleway"/>
                <a:sym typeface="Raleway"/>
              </a:rPr>
              <a:t>, </a:t>
            </a:r>
            <a:r>
              <a:rPr b="1" lang="en-US" sz="2400" u="sng">
                <a:solidFill>
                  <a:srgbClr val="0000FF"/>
                </a:solidFill>
                <a:latin typeface="Raleway"/>
                <a:ea typeface="Raleway"/>
                <a:cs typeface="Raleway"/>
                <a:sym typeface="Raleway"/>
                <a:hlinkClick r:id="rId7">
                  <a:extLst>
                    <a:ext uri="{A12FA001-AC4F-418D-AE19-62706E023703}">
                      <ahyp:hlinkClr val="tx"/>
                    </a:ext>
                  </a:extLst>
                </a:hlinkClick>
              </a:rPr>
              <a:t>State Funding Ops</a:t>
            </a:r>
            <a:r>
              <a:rPr b="1" lang="en-US" sz="2400">
                <a:solidFill>
                  <a:srgbClr val="0F0F0F"/>
                </a:solidFill>
                <a:latin typeface="Raleway"/>
                <a:ea typeface="Raleway"/>
                <a:cs typeface="Raleway"/>
                <a:sym typeface="Raleway"/>
              </a:rPr>
              <a:t> </a:t>
            </a:r>
            <a:endParaRPr b="1" sz="2400">
              <a:solidFill>
                <a:srgbClr val="0F0F0F"/>
              </a:solidFill>
              <a:latin typeface="Raleway"/>
              <a:ea typeface="Raleway"/>
              <a:cs typeface="Raleway"/>
              <a:sym typeface="Raleway"/>
            </a:endParaRPr>
          </a:p>
          <a:p>
            <a:pPr indent="0" lvl="0" marL="0" rtl="0" algn="l">
              <a:spcBef>
                <a:spcPts val="0"/>
              </a:spcBef>
              <a:spcAft>
                <a:spcPts val="0"/>
              </a:spcAft>
              <a:buNone/>
            </a:pPr>
            <a:r>
              <a:rPr lang="en-US" sz="2400">
                <a:solidFill>
                  <a:schemeClr val="dk2"/>
                </a:solidFill>
                <a:latin typeface="Raleway"/>
                <a:ea typeface="Raleway"/>
                <a:cs typeface="Raleway"/>
                <a:sym typeface="Raleway"/>
              </a:rPr>
              <a:t>DOE’s program: </a:t>
            </a:r>
            <a:r>
              <a:rPr b="1" lang="en-US" sz="2400" u="sng">
                <a:solidFill>
                  <a:srgbClr val="0000FF"/>
                </a:solidFill>
                <a:latin typeface="Raleway"/>
                <a:ea typeface="Raleway"/>
                <a:cs typeface="Raleway"/>
                <a:sym typeface="Raleway"/>
                <a:hlinkClick r:id="rId8">
                  <a:extLst>
                    <a:ext uri="{A12FA001-AC4F-418D-AE19-62706E023703}">
                      <ahyp:hlinkClr val="tx"/>
                    </a:ext>
                  </a:extLst>
                </a:hlinkClick>
              </a:rPr>
              <a:t>Renew America’s Nonprofits</a:t>
            </a:r>
            <a:endParaRPr b="1" sz="2400">
              <a:solidFill>
                <a:srgbClr val="0000FF"/>
              </a:solidFill>
              <a:latin typeface="Raleway"/>
              <a:ea typeface="Raleway"/>
              <a:cs typeface="Raleway"/>
              <a:sym typeface="Raleway"/>
            </a:endParaRPr>
          </a:p>
          <a:p>
            <a:pPr indent="0" lvl="0" marL="0" rtl="0" algn="l">
              <a:spcBef>
                <a:spcPts val="0"/>
              </a:spcBef>
              <a:spcAft>
                <a:spcPts val="0"/>
              </a:spcAft>
              <a:buNone/>
            </a:pPr>
            <a:r>
              <a:rPr lang="en-US" sz="2400">
                <a:latin typeface="Raleway"/>
                <a:ea typeface="Raleway"/>
                <a:cs typeface="Raleway"/>
                <a:sym typeface="Raleway"/>
              </a:rPr>
              <a:t>CSGC’s</a:t>
            </a:r>
            <a:r>
              <a:rPr b="1" lang="en-US" sz="2400">
                <a:latin typeface="Raleway"/>
                <a:ea typeface="Raleway"/>
                <a:cs typeface="Raleway"/>
                <a:sym typeface="Raleway"/>
              </a:rPr>
              <a:t> </a:t>
            </a:r>
            <a:r>
              <a:rPr lang="en-US" sz="2400">
                <a:latin typeface="Raleway"/>
                <a:ea typeface="Raleway"/>
                <a:cs typeface="Raleway"/>
                <a:sym typeface="Raleway"/>
              </a:rPr>
              <a:t>Transformative Climate Communities (</a:t>
            </a:r>
            <a:r>
              <a:rPr b="1" lang="en-US" sz="2400" u="sng">
                <a:solidFill>
                  <a:schemeClr val="hlink"/>
                </a:solidFill>
                <a:latin typeface="Raleway"/>
                <a:ea typeface="Raleway"/>
                <a:cs typeface="Raleway"/>
                <a:sym typeface="Raleway"/>
                <a:hlinkClick r:id="rId9"/>
              </a:rPr>
              <a:t>TCC</a:t>
            </a:r>
            <a:r>
              <a:rPr lang="en-US" sz="2400">
                <a:latin typeface="Raleway"/>
                <a:ea typeface="Raleway"/>
                <a:cs typeface="Raleway"/>
                <a:sym typeface="Raleway"/>
              </a:rPr>
              <a:t>)</a:t>
            </a:r>
            <a:endParaRPr sz="2400">
              <a:latin typeface="Raleway"/>
              <a:ea typeface="Raleway"/>
              <a:cs typeface="Raleway"/>
              <a:sym typeface="Raleway"/>
            </a:endParaRPr>
          </a:p>
          <a:p>
            <a:pPr indent="0" lvl="0" marL="0" rtl="0" algn="l">
              <a:spcBef>
                <a:spcPts val="0"/>
              </a:spcBef>
              <a:spcAft>
                <a:spcPts val="0"/>
              </a:spcAft>
              <a:buNone/>
            </a:pPr>
            <a:r>
              <a:t/>
            </a:r>
            <a:endParaRPr sz="2400">
              <a:latin typeface="Raleway"/>
              <a:ea typeface="Raleway"/>
              <a:cs typeface="Raleway"/>
              <a:sym typeface="Raleway"/>
            </a:endParaRPr>
          </a:p>
        </p:txBody>
      </p:sp>
      <p:sp>
        <p:nvSpPr>
          <p:cNvPr id="460" name="Google Shape;460;g23d2b436670_0_146"/>
          <p:cNvSpPr txBox="1"/>
          <p:nvPr>
            <p:ph idx="4294967295" type="ctrTitle"/>
          </p:nvPr>
        </p:nvSpPr>
        <p:spPr>
          <a:xfrm>
            <a:off x="311700" y="470674"/>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Funding Updates</a:t>
            </a:r>
            <a:endParaRPr b="1" sz="4650">
              <a:solidFill>
                <a:schemeClr val="dk2"/>
              </a:solidFill>
              <a:latin typeface="Ralew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1d9d342f95_0_161"/>
          <p:cNvSpPr txBox="1"/>
          <p:nvPr/>
        </p:nvSpPr>
        <p:spPr>
          <a:xfrm>
            <a:off x="616525" y="1614800"/>
            <a:ext cx="8119200" cy="48639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4000"/>
              <a:buFont typeface="Arial"/>
              <a:buNone/>
            </a:pPr>
            <a:r>
              <a:t/>
            </a:r>
            <a:endParaRPr i="0" sz="2900" u="none" cap="none" strike="noStrike">
              <a:solidFill>
                <a:schemeClr val="dk2"/>
              </a:solidFill>
              <a:latin typeface="Raleway"/>
              <a:ea typeface="Raleway"/>
              <a:cs typeface="Raleway"/>
              <a:sym typeface="Raleway"/>
            </a:endParaRPr>
          </a:p>
          <a:p>
            <a:pPr indent="0" lvl="0" marL="0" marR="0" rtl="0" algn="l">
              <a:lnSpc>
                <a:spcPct val="100000"/>
              </a:lnSpc>
              <a:spcBef>
                <a:spcPts val="0"/>
              </a:spcBef>
              <a:spcAft>
                <a:spcPts val="0"/>
              </a:spcAft>
              <a:buNone/>
            </a:pPr>
            <a:r>
              <a:rPr i="0" lang="en-US" sz="2900" u="none" cap="none" strike="noStrike">
                <a:solidFill>
                  <a:schemeClr val="dk2"/>
                </a:solidFill>
                <a:latin typeface="Raleway"/>
                <a:ea typeface="Raleway"/>
                <a:cs typeface="Raleway"/>
                <a:sym typeface="Raleway"/>
              </a:rPr>
              <a:t>Slides &amp; PDF resources will be shared via email and online (</a:t>
            </a:r>
            <a:r>
              <a:rPr i="0" lang="en-US" sz="2900" u="sng" cap="none" strike="noStrike">
                <a:solidFill>
                  <a:srgbClr val="0000FF"/>
                </a:solidFill>
                <a:latin typeface="Raleway"/>
                <a:ea typeface="Raleway"/>
                <a:cs typeface="Raleway"/>
                <a:sym typeface="Raleway"/>
                <a:hlinkClick r:id="rId3">
                  <a:extLst>
                    <a:ext uri="{A12FA001-AC4F-418D-AE19-62706E023703}">
                      <ahyp:hlinkClr val="tx"/>
                    </a:ext>
                  </a:extLst>
                </a:hlinkClick>
              </a:rPr>
              <a:t>CACLTN r</a:t>
            </a:r>
            <a:r>
              <a:rPr lang="en-US" sz="2900" u="sng">
                <a:solidFill>
                  <a:srgbClr val="0000FF"/>
                </a:solidFill>
                <a:latin typeface="Raleway"/>
                <a:ea typeface="Raleway"/>
                <a:cs typeface="Raleway"/>
                <a:sym typeface="Raleway"/>
                <a:hlinkClick r:id="rId4">
                  <a:extLst>
                    <a:ext uri="{A12FA001-AC4F-418D-AE19-62706E023703}">
                      <ahyp:hlinkClr val="tx"/>
                    </a:ext>
                  </a:extLst>
                </a:hlinkClick>
              </a:rPr>
              <a:t>esource page</a:t>
            </a:r>
            <a:r>
              <a:rPr lang="en-US" sz="2900">
                <a:solidFill>
                  <a:schemeClr val="dk2"/>
                </a:solidFill>
                <a:latin typeface="Raleway"/>
                <a:ea typeface="Raleway"/>
                <a:cs typeface="Raleway"/>
                <a:sym typeface="Raleway"/>
              </a:rPr>
              <a:t>)</a:t>
            </a:r>
            <a:endParaRPr i="0" sz="2900" u="none" cap="none" strike="noStrike">
              <a:solidFill>
                <a:schemeClr val="dk2"/>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4000"/>
              <a:buFont typeface="Arial"/>
              <a:buNone/>
            </a:pPr>
            <a:r>
              <a:t/>
            </a:r>
            <a:endParaRPr i="0" sz="2900" u="none" cap="none" strike="noStrike">
              <a:solidFill>
                <a:schemeClr val="dk2"/>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4000"/>
              <a:buFont typeface="Arial"/>
              <a:buNone/>
            </a:pPr>
            <a:r>
              <a:rPr b="1" i="0" lang="en-US" sz="2900" u="sng" cap="none" strike="noStrike">
                <a:solidFill>
                  <a:srgbClr val="0000FF"/>
                </a:solidFill>
                <a:latin typeface="Raleway"/>
                <a:ea typeface="Raleway"/>
                <a:cs typeface="Raleway"/>
                <a:sym typeface="Raleway"/>
                <a:hlinkClick r:id="rId5">
                  <a:extLst>
                    <a:ext uri="{A12FA001-AC4F-418D-AE19-62706E023703}">
                      <ahyp:hlinkClr val="tx"/>
                    </a:ext>
                  </a:extLst>
                </a:hlinkClick>
              </a:rPr>
              <a:t>CLT Network</a:t>
            </a:r>
            <a:r>
              <a:rPr b="1" i="0" lang="en-US" sz="2900" u="none" cap="none" strike="noStrike">
                <a:solidFill>
                  <a:schemeClr val="dk2"/>
                </a:solidFill>
                <a:latin typeface="Raleway"/>
                <a:ea typeface="Raleway"/>
                <a:cs typeface="Raleway"/>
                <a:sym typeface="Raleway"/>
              </a:rPr>
              <a:t> </a:t>
            </a:r>
            <a:r>
              <a:rPr i="0" lang="en-US" sz="2900" u="none" cap="none" strike="noStrike">
                <a:solidFill>
                  <a:schemeClr val="dk2"/>
                </a:solidFill>
                <a:latin typeface="Raleway"/>
                <a:ea typeface="Raleway"/>
                <a:cs typeface="Raleway"/>
                <a:sym typeface="Raleway"/>
              </a:rPr>
              <a:t>membership</a:t>
            </a:r>
            <a:endParaRPr i="0" sz="2900" u="none" cap="none" strike="noStrike">
              <a:solidFill>
                <a:schemeClr val="dk2"/>
              </a:solidFill>
              <a:latin typeface="Raleway"/>
              <a:ea typeface="Raleway"/>
              <a:cs typeface="Raleway"/>
              <a:sym typeface="Raleway"/>
            </a:endParaRPr>
          </a:p>
          <a:p>
            <a:pPr indent="-412750" lvl="0" marL="457200" marR="0" rtl="0" algn="l">
              <a:lnSpc>
                <a:spcPct val="100000"/>
              </a:lnSpc>
              <a:spcBef>
                <a:spcPts val="0"/>
              </a:spcBef>
              <a:spcAft>
                <a:spcPts val="0"/>
              </a:spcAft>
              <a:buClr>
                <a:schemeClr val="dk2"/>
              </a:buClr>
              <a:buSzPts val="2900"/>
              <a:buFont typeface="Raleway"/>
              <a:buChar char="-"/>
            </a:pPr>
            <a:r>
              <a:rPr i="0" lang="en-US" sz="2900" u="none" cap="none" strike="noStrike">
                <a:solidFill>
                  <a:schemeClr val="dk2"/>
                </a:solidFill>
                <a:latin typeface="Raleway"/>
                <a:ea typeface="Raleway"/>
                <a:cs typeface="Raleway"/>
                <a:sym typeface="Raleway"/>
              </a:rPr>
              <a:t>TA resources: Real Estate, Business Planning, Legal</a:t>
            </a:r>
            <a:endParaRPr i="0" sz="2900" u="none" cap="none" strike="noStrike">
              <a:solidFill>
                <a:schemeClr val="dk2"/>
              </a:solidFill>
              <a:latin typeface="Raleway"/>
              <a:ea typeface="Raleway"/>
              <a:cs typeface="Raleway"/>
              <a:sym typeface="Raleway"/>
            </a:endParaRPr>
          </a:p>
          <a:p>
            <a:pPr indent="-412750" lvl="0" marL="457200" marR="0" rtl="0" algn="l">
              <a:lnSpc>
                <a:spcPct val="100000"/>
              </a:lnSpc>
              <a:spcBef>
                <a:spcPts val="0"/>
              </a:spcBef>
              <a:spcAft>
                <a:spcPts val="0"/>
              </a:spcAft>
              <a:buClr>
                <a:schemeClr val="dk2"/>
              </a:buClr>
              <a:buSzPts val="2900"/>
              <a:buFont typeface="Raleway"/>
              <a:buChar char="-"/>
            </a:pPr>
            <a:r>
              <a:rPr i="0" lang="en-US" sz="2900" u="none" cap="none" strike="noStrike">
                <a:solidFill>
                  <a:schemeClr val="dk2"/>
                </a:solidFill>
                <a:latin typeface="Raleway"/>
                <a:ea typeface="Raleway"/>
                <a:cs typeface="Raleway"/>
                <a:sym typeface="Raleway"/>
              </a:rPr>
              <a:t>Convening opportunities</a:t>
            </a:r>
            <a:endParaRPr i="0" sz="2900" u="none" cap="none" strike="noStrike">
              <a:solidFill>
                <a:schemeClr val="dk2"/>
              </a:solidFill>
              <a:latin typeface="Raleway"/>
              <a:ea typeface="Raleway"/>
              <a:cs typeface="Raleway"/>
              <a:sym typeface="Raleway"/>
            </a:endParaRPr>
          </a:p>
          <a:p>
            <a:pPr indent="-412750" lvl="0" marL="457200" marR="0" rtl="0" algn="l">
              <a:lnSpc>
                <a:spcPct val="100000"/>
              </a:lnSpc>
              <a:spcBef>
                <a:spcPts val="0"/>
              </a:spcBef>
              <a:spcAft>
                <a:spcPts val="0"/>
              </a:spcAft>
              <a:buClr>
                <a:schemeClr val="dk2"/>
              </a:buClr>
              <a:buSzPts val="2900"/>
              <a:buFont typeface="Raleway"/>
              <a:buChar char="-"/>
            </a:pPr>
            <a:r>
              <a:rPr i="0" lang="en-US" sz="2900" u="none" cap="none" strike="noStrike">
                <a:solidFill>
                  <a:schemeClr val="dk2"/>
                </a:solidFill>
                <a:latin typeface="Raleway"/>
                <a:ea typeface="Raleway"/>
                <a:cs typeface="Raleway"/>
                <a:sym typeface="Raleway"/>
              </a:rPr>
              <a:t>Published guides &amp; research</a:t>
            </a:r>
            <a:endParaRPr i="0" sz="2900" u="none" cap="none" strike="noStrike">
              <a:solidFill>
                <a:schemeClr val="dk2"/>
              </a:solidFill>
              <a:latin typeface="Raleway"/>
              <a:ea typeface="Raleway"/>
              <a:cs typeface="Raleway"/>
              <a:sym typeface="Raleway"/>
            </a:endParaRPr>
          </a:p>
          <a:p>
            <a:pPr indent="-412750" lvl="0" marL="457200" marR="0" rtl="0" algn="l">
              <a:lnSpc>
                <a:spcPct val="100000"/>
              </a:lnSpc>
              <a:spcBef>
                <a:spcPts val="0"/>
              </a:spcBef>
              <a:spcAft>
                <a:spcPts val="0"/>
              </a:spcAft>
              <a:buClr>
                <a:schemeClr val="dk2"/>
              </a:buClr>
              <a:buSzPts val="2900"/>
              <a:buFont typeface="Raleway"/>
              <a:buChar char="-"/>
            </a:pPr>
            <a:r>
              <a:rPr i="0" lang="en-US" sz="2900" u="none" cap="none" strike="noStrike">
                <a:solidFill>
                  <a:schemeClr val="dk2"/>
                </a:solidFill>
                <a:latin typeface="Raleway"/>
                <a:ea typeface="Raleway"/>
                <a:cs typeface="Raleway"/>
                <a:sym typeface="Raleway"/>
              </a:rPr>
              <a:t>Other resources</a:t>
            </a:r>
            <a:endParaRPr b="1" i="0" sz="29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100"/>
              <a:buFont typeface="Arial"/>
              <a:buNone/>
            </a:pPr>
            <a:r>
              <a:t/>
            </a:r>
            <a:endParaRPr b="0" i="0" sz="1400" u="none" cap="none" strike="noStrike">
              <a:solidFill>
                <a:srgbClr val="000000"/>
              </a:solidFill>
              <a:latin typeface="Book Antiqua"/>
              <a:ea typeface="Book Antiqua"/>
              <a:cs typeface="Book Antiqua"/>
              <a:sym typeface="Book Antiqua"/>
            </a:endParaRPr>
          </a:p>
        </p:txBody>
      </p:sp>
      <p:sp>
        <p:nvSpPr>
          <p:cNvPr id="467" name="Google Shape;467;g21d9d342f95_0_161"/>
          <p:cNvSpPr txBox="1"/>
          <p:nvPr>
            <p:ph idx="4294967295" type="ctrTitle"/>
          </p:nvPr>
        </p:nvSpPr>
        <p:spPr>
          <a:xfrm>
            <a:off x="311700" y="376999"/>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Announcements</a:t>
            </a:r>
            <a:endParaRPr b="1" sz="4650">
              <a:solidFill>
                <a:schemeClr val="dk2"/>
              </a:solidFill>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0825fa637a_0_24"/>
          <p:cNvSpPr txBox="1"/>
          <p:nvPr/>
        </p:nvSpPr>
        <p:spPr>
          <a:xfrm>
            <a:off x="772100" y="1150575"/>
            <a:ext cx="7645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p:txBody>
      </p:sp>
      <p:pic>
        <p:nvPicPr>
          <p:cNvPr id="474" name="Google Shape;474;g20825fa637a_0_24"/>
          <p:cNvPicPr preferRelativeResize="0"/>
          <p:nvPr/>
        </p:nvPicPr>
        <p:blipFill>
          <a:blip r:embed="rId3">
            <a:alphaModFix/>
          </a:blip>
          <a:stretch>
            <a:fillRect/>
          </a:stretch>
        </p:blipFill>
        <p:spPr>
          <a:xfrm>
            <a:off x="924501" y="2251800"/>
            <a:ext cx="4085724" cy="1552575"/>
          </a:xfrm>
          <a:prstGeom prst="rect">
            <a:avLst/>
          </a:prstGeom>
          <a:noFill/>
          <a:ln>
            <a:noFill/>
          </a:ln>
        </p:spPr>
      </p:pic>
      <p:pic>
        <p:nvPicPr>
          <p:cNvPr id="475" name="Google Shape;475;g20825fa637a_0_24"/>
          <p:cNvPicPr preferRelativeResize="0"/>
          <p:nvPr/>
        </p:nvPicPr>
        <p:blipFill>
          <a:blip r:embed="rId4">
            <a:alphaModFix/>
          </a:blip>
          <a:stretch>
            <a:fillRect/>
          </a:stretch>
        </p:blipFill>
        <p:spPr>
          <a:xfrm>
            <a:off x="5506050" y="2023204"/>
            <a:ext cx="2403405" cy="1958775"/>
          </a:xfrm>
          <a:prstGeom prst="rect">
            <a:avLst/>
          </a:prstGeom>
          <a:noFill/>
          <a:ln>
            <a:noFill/>
          </a:ln>
        </p:spPr>
      </p:pic>
      <p:sp>
        <p:nvSpPr>
          <p:cNvPr id="476" name="Google Shape;476;g20825fa637a_0_24"/>
          <p:cNvSpPr txBox="1"/>
          <p:nvPr/>
        </p:nvSpPr>
        <p:spPr>
          <a:xfrm>
            <a:off x="49650" y="6179000"/>
            <a:ext cx="9044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a:solidFill>
                  <a:schemeClr val="dk2"/>
                </a:solidFill>
                <a:latin typeface="Raleway"/>
                <a:ea typeface="Raleway"/>
                <a:cs typeface="Raleway"/>
                <a:sym typeface="Raleway"/>
              </a:rPr>
              <a:t>Special th</a:t>
            </a:r>
            <a:r>
              <a:rPr lang="en-US" sz="1700">
                <a:solidFill>
                  <a:schemeClr val="dk2"/>
                </a:solidFill>
                <a:latin typeface="Raleway"/>
                <a:ea typeface="Raleway"/>
                <a:cs typeface="Raleway"/>
                <a:sym typeface="Raleway"/>
              </a:rPr>
              <a:t>anks to our speakers, the  SJV Funders’ Collaborative and Smart Growth CA</a:t>
            </a:r>
            <a:endParaRPr b="1" sz="1700">
              <a:solidFill>
                <a:schemeClr val="dk2"/>
              </a:solidFill>
              <a:latin typeface="Raleway"/>
              <a:ea typeface="Raleway"/>
              <a:cs typeface="Raleway"/>
              <a:sym typeface="Raleway"/>
            </a:endParaRPr>
          </a:p>
        </p:txBody>
      </p:sp>
      <p:pic>
        <p:nvPicPr>
          <p:cNvPr id="477" name="Google Shape;477;g20825fa637a_0_24"/>
          <p:cNvPicPr preferRelativeResize="0"/>
          <p:nvPr/>
        </p:nvPicPr>
        <p:blipFill>
          <a:blip r:embed="rId5">
            <a:alphaModFix/>
          </a:blip>
          <a:stretch>
            <a:fillRect/>
          </a:stretch>
        </p:blipFill>
        <p:spPr>
          <a:xfrm>
            <a:off x="5810839" y="4602950"/>
            <a:ext cx="2539585" cy="1062600"/>
          </a:xfrm>
          <a:prstGeom prst="rect">
            <a:avLst/>
          </a:prstGeom>
          <a:noFill/>
          <a:ln>
            <a:noFill/>
          </a:ln>
        </p:spPr>
      </p:pic>
      <p:pic>
        <p:nvPicPr>
          <p:cNvPr id="478" name="Google Shape;478;g20825fa637a_0_24"/>
          <p:cNvPicPr preferRelativeResize="0"/>
          <p:nvPr/>
        </p:nvPicPr>
        <p:blipFill>
          <a:blip r:embed="rId6">
            <a:alphaModFix/>
          </a:blip>
          <a:stretch>
            <a:fillRect/>
          </a:stretch>
        </p:blipFill>
        <p:spPr>
          <a:xfrm>
            <a:off x="772100" y="4312588"/>
            <a:ext cx="4289976" cy="1338537"/>
          </a:xfrm>
          <a:prstGeom prst="rect">
            <a:avLst/>
          </a:prstGeom>
          <a:noFill/>
          <a:ln>
            <a:noFill/>
          </a:ln>
        </p:spPr>
      </p:pic>
      <p:sp>
        <p:nvSpPr>
          <p:cNvPr id="479" name="Google Shape;479;g20825fa637a_0_24"/>
          <p:cNvSpPr txBox="1"/>
          <p:nvPr>
            <p:ph idx="4294967295" type="ctrTitle"/>
          </p:nvPr>
        </p:nvSpPr>
        <p:spPr>
          <a:xfrm>
            <a:off x="334400" y="466874"/>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Thank you for joining us!</a:t>
            </a:r>
            <a:endParaRPr b="1" sz="4650">
              <a:solidFill>
                <a:schemeClr val="dk2"/>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1f1733f5671_0_109"/>
          <p:cNvSpPr txBox="1"/>
          <p:nvPr>
            <p:ph type="ctrTitle"/>
          </p:nvPr>
        </p:nvSpPr>
        <p:spPr>
          <a:xfrm>
            <a:off x="184400" y="2068450"/>
            <a:ext cx="8520600" cy="44214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SzPct val="288888"/>
              <a:buNone/>
            </a:pPr>
            <a:r>
              <a:t/>
            </a:r>
            <a:endParaRPr sz="2000">
              <a:solidFill>
                <a:srgbClr val="222222"/>
              </a:solidFill>
              <a:latin typeface="Raleway"/>
              <a:ea typeface="Raleway"/>
              <a:cs typeface="Raleway"/>
              <a:sym typeface="Raleway"/>
            </a:endParaRPr>
          </a:p>
          <a:p>
            <a:pPr indent="-355649" lvl="0" marL="914400" rtl="0" algn="l">
              <a:lnSpc>
                <a:spcPct val="115000"/>
              </a:lnSpc>
              <a:spcBef>
                <a:spcPts val="0"/>
              </a:spcBef>
              <a:spcAft>
                <a:spcPts val="0"/>
              </a:spcAft>
              <a:buClr>
                <a:srgbClr val="222222"/>
              </a:buClr>
              <a:buSzPct val="100000"/>
              <a:buFont typeface="Raleway"/>
              <a:buChar char="●"/>
            </a:pPr>
            <a:r>
              <a:rPr lang="en-US" sz="2222">
                <a:solidFill>
                  <a:srgbClr val="222222"/>
                </a:solidFill>
                <a:latin typeface="Raleway"/>
                <a:ea typeface="Raleway"/>
                <a:cs typeface="Raleway"/>
                <a:sym typeface="Raleway"/>
              </a:rPr>
              <a:t>SJV </a:t>
            </a:r>
            <a:r>
              <a:rPr lang="en-US" sz="2222">
                <a:solidFill>
                  <a:srgbClr val="222222"/>
                </a:solidFill>
                <a:latin typeface="Raleway"/>
                <a:ea typeface="Raleway"/>
                <a:cs typeface="Raleway"/>
                <a:sym typeface="Raleway"/>
              </a:rPr>
              <a:t>Funders supporting BIPOC-led community ownership </a:t>
            </a:r>
            <a:endParaRPr sz="2222">
              <a:solidFill>
                <a:srgbClr val="222222"/>
              </a:solidFill>
              <a:latin typeface="Raleway"/>
              <a:ea typeface="Raleway"/>
              <a:cs typeface="Raleway"/>
              <a:sym typeface="Raleway"/>
            </a:endParaRPr>
          </a:p>
          <a:p>
            <a:pPr indent="-355649" lvl="0" marL="914400" rtl="0" algn="l">
              <a:lnSpc>
                <a:spcPct val="115000"/>
              </a:lnSpc>
              <a:spcBef>
                <a:spcPts val="0"/>
              </a:spcBef>
              <a:spcAft>
                <a:spcPts val="0"/>
              </a:spcAft>
              <a:buClr>
                <a:srgbClr val="222222"/>
              </a:buClr>
              <a:buSzPct val="100000"/>
              <a:buFont typeface="Raleway"/>
              <a:buChar char="●"/>
            </a:pPr>
            <a:r>
              <a:rPr b="1" lang="en-US" sz="2222">
                <a:solidFill>
                  <a:srgbClr val="222222"/>
                </a:solidFill>
                <a:latin typeface="Raleway"/>
                <a:ea typeface="Raleway"/>
                <a:cs typeface="Raleway"/>
                <a:sym typeface="Raleway"/>
              </a:rPr>
              <a:t>Past Workshop topics included: </a:t>
            </a:r>
            <a:endParaRPr b="1" sz="2222">
              <a:solidFill>
                <a:srgbClr val="222222"/>
              </a:solidFill>
              <a:latin typeface="Raleway"/>
              <a:ea typeface="Raleway"/>
              <a:cs typeface="Raleway"/>
              <a:sym typeface="Raleway"/>
            </a:endParaRPr>
          </a:p>
          <a:p>
            <a:pPr indent="457200" lvl="0" marL="914400" rtl="0" algn="l">
              <a:lnSpc>
                <a:spcPct val="115000"/>
              </a:lnSpc>
              <a:spcBef>
                <a:spcPts val="0"/>
              </a:spcBef>
              <a:spcAft>
                <a:spcPts val="0"/>
              </a:spcAft>
              <a:buNone/>
            </a:pPr>
            <a:r>
              <a:rPr lang="en-US" sz="2222">
                <a:solidFill>
                  <a:srgbClr val="222222"/>
                </a:solidFill>
                <a:latin typeface="Raleway"/>
                <a:ea typeface="Raleway"/>
                <a:cs typeface="Raleway"/>
                <a:sym typeface="Raleway"/>
              </a:rPr>
              <a:t>-community ownership models, including CLT 101</a:t>
            </a:r>
            <a:endParaRPr sz="2222">
              <a:solidFill>
                <a:srgbClr val="222222"/>
              </a:solidFill>
              <a:latin typeface="Raleway"/>
              <a:ea typeface="Raleway"/>
              <a:cs typeface="Raleway"/>
              <a:sym typeface="Raleway"/>
            </a:endParaRPr>
          </a:p>
          <a:p>
            <a:pPr indent="457200" lvl="0" marL="914400" rtl="0" algn="l">
              <a:lnSpc>
                <a:spcPct val="115000"/>
              </a:lnSpc>
              <a:spcBef>
                <a:spcPts val="0"/>
              </a:spcBef>
              <a:spcAft>
                <a:spcPts val="0"/>
              </a:spcAft>
              <a:buNone/>
            </a:pPr>
            <a:r>
              <a:rPr lang="en-US" sz="2222">
                <a:solidFill>
                  <a:srgbClr val="222222"/>
                </a:solidFill>
                <a:latin typeface="Raleway"/>
                <a:ea typeface="Raleway"/>
                <a:cs typeface="Raleway"/>
                <a:sym typeface="Raleway"/>
              </a:rPr>
              <a:t>-strengthening organizational structures, </a:t>
            </a:r>
            <a:endParaRPr sz="2222">
              <a:solidFill>
                <a:srgbClr val="222222"/>
              </a:solidFill>
              <a:latin typeface="Raleway"/>
              <a:ea typeface="Raleway"/>
              <a:cs typeface="Raleway"/>
              <a:sym typeface="Raleway"/>
            </a:endParaRPr>
          </a:p>
          <a:p>
            <a:pPr indent="457200" lvl="0" marL="914400" rtl="0" algn="l">
              <a:lnSpc>
                <a:spcPct val="115000"/>
              </a:lnSpc>
              <a:spcBef>
                <a:spcPts val="0"/>
              </a:spcBef>
              <a:spcAft>
                <a:spcPts val="0"/>
              </a:spcAft>
              <a:buNone/>
            </a:pPr>
            <a:r>
              <a:rPr lang="en-US" sz="2222">
                <a:solidFill>
                  <a:srgbClr val="222222"/>
                </a:solidFill>
                <a:latin typeface="Raleway"/>
                <a:ea typeface="Raleway"/>
                <a:cs typeface="Raleway"/>
                <a:sym typeface="Raleway"/>
              </a:rPr>
              <a:t>-funding and government partnerships</a:t>
            </a:r>
            <a:endParaRPr sz="2222">
              <a:solidFill>
                <a:srgbClr val="222222"/>
              </a:solidFill>
              <a:latin typeface="Raleway"/>
              <a:ea typeface="Raleway"/>
              <a:cs typeface="Raleway"/>
              <a:sym typeface="Raleway"/>
            </a:endParaRPr>
          </a:p>
          <a:p>
            <a:pPr indent="-355649" lvl="0" marL="914400" rtl="0" algn="l">
              <a:lnSpc>
                <a:spcPct val="115000"/>
              </a:lnSpc>
              <a:spcBef>
                <a:spcPts val="0"/>
              </a:spcBef>
              <a:spcAft>
                <a:spcPts val="0"/>
              </a:spcAft>
              <a:buClr>
                <a:srgbClr val="222222"/>
              </a:buClr>
              <a:buSzPct val="100000"/>
              <a:buFont typeface="Raleway"/>
              <a:buChar char="●"/>
            </a:pPr>
            <a:r>
              <a:rPr lang="en-US" sz="2222">
                <a:solidFill>
                  <a:srgbClr val="222222"/>
                </a:solidFill>
                <a:latin typeface="Raleway"/>
                <a:ea typeface="Raleway"/>
                <a:cs typeface="Raleway"/>
                <a:sym typeface="Raleway"/>
              </a:rPr>
              <a:t>Projects may include affordable housing, farms or other agricultural work, worker coops, nonprofit spaces, and multi-uses </a:t>
            </a:r>
            <a:endParaRPr sz="2222">
              <a:solidFill>
                <a:srgbClr val="222222"/>
              </a:solidFill>
              <a:latin typeface="Raleway"/>
              <a:ea typeface="Raleway"/>
              <a:cs typeface="Raleway"/>
              <a:sym typeface="Raleway"/>
            </a:endParaRPr>
          </a:p>
          <a:p>
            <a:pPr indent="-355649" lvl="0" marL="914400" rtl="0" algn="l">
              <a:lnSpc>
                <a:spcPct val="115000"/>
              </a:lnSpc>
              <a:spcBef>
                <a:spcPts val="0"/>
              </a:spcBef>
              <a:spcAft>
                <a:spcPts val="0"/>
              </a:spcAft>
              <a:buClr>
                <a:srgbClr val="222222"/>
              </a:buClr>
              <a:buSzPct val="100000"/>
              <a:buFont typeface="Raleway"/>
              <a:buChar char="●"/>
            </a:pPr>
            <a:r>
              <a:rPr lang="en-US" sz="2222">
                <a:solidFill>
                  <a:srgbClr val="222222"/>
                </a:solidFill>
                <a:latin typeface="Raleway"/>
                <a:ea typeface="Raleway"/>
                <a:cs typeface="Raleway"/>
                <a:sym typeface="Raleway"/>
              </a:rPr>
              <a:t>Diverse communities in SJV, each with their unique needs</a:t>
            </a:r>
            <a:endParaRPr sz="2222">
              <a:solidFill>
                <a:srgbClr val="222222"/>
              </a:solidFill>
              <a:latin typeface="Raleway"/>
              <a:ea typeface="Raleway"/>
              <a:cs typeface="Raleway"/>
              <a:sym typeface="Raleway"/>
            </a:endParaRPr>
          </a:p>
          <a:p>
            <a:pPr indent="-355649" lvl="0" marL="914400" rtl="0" algn="l">
              <a:lnSpc>
                <a:spcPct val="115000"/>
              </a:lnSpc>
              <a:spcBef>
                <a:spcPts val="0"/>
              </a:spcBef>
              <a:spcAft>
                <a:spcPts val="0"/>
              </a:spcAft>
              <a:buClr>
                <a:srgbClr val="222222"/>
              </a:buClr>
              <a:buSzPct val="100000"/>
              <a:buFont typeface="Raleway"/>
              <a:buChar char="●"/>
            </a:pPr>
            <a:r>
              <a:rPr lang="en-US" sz="2222">
                <a:solidFill>
                  <a:srgbClr val="222222"/>
                </a:solidFill>
                <a:latin typeface="Raleway"/>
                <a:ea typeface="Raleway"/>
                <a:cs typeface="Raleway"/>
                <a:sym typeface="Raleway"/>
              </a:rPr>
              <a:t>Connections to values-aligned funders &amp; projects</a:t>
            </a:r>
            <a:endParaRPr sz="2222">
              <a:solidFill>
                <a:srgbClr val="222222"/>
              </a:solidFill>
              <a:latin typeface="Raleway"/>
              <a:ea typeface="Raleway"/>
              <a:cs typeface="Raleway"/>
              <a:sym typeface="Raleway"/>
            </a:endParaRPr>
          </a:p>
          <a:p>
            <a:pPr indent="-355649" lvl="0" marL="914400" rtl="0" algn="l">
              <a:lnSpc>
                <a:spcPct val="115000"/>
              </a:lnSpc>
              <a:spcBef>
                <a:spcPts val="0"/>
              </a:spcBef>
              <a:spcAft>
                <a:spcPts val="0"/>
              </a:spcAft>
              <a:buClr>
                <a:srgbClr val="222222"/>
              </a:buClr>
              <a:buSzPct val="100000"/>
              <a:buFont typeface="Raleway"/>
              <a:buChar char="●"/>
            </a:pPr>
            <a:r>
              <a:rPr lang="en-US" sz="2222">
                <a:solidFill>
                  <a:srgbClr val="222222"/>
                </a:solidFill>
                <a:latin typeface="Raleway"/>
                <a:ea typeface="Raleway"/>
                <a:cs typeface="Raleway"/>
                <a:sym typeface="Raleway"/>
              </a:rPr>
              <a:t>Relationship-building for groups &amp; organizations</a:t>
            </a:r>
            <a:endParaRPr sz="2222">
              <a:solidFill>
                <a:srgbClr val="222222"/>
              </a:solidFill>
              <a:latin typeface="Raleway"/>
              <a:ea typeface="Raleway"/>
              <a:cs typeface="Raleway"/>
              <a:sym typeface="Raleway"/>
            </a:endParaRPr>
          </a:p>
        </p:txBody>
      </p:sp>
      <p:sp>
        <p:nvSpPr>
          <p:cNvPr id="223" name="Google Shape;223;g1f1733f5671_0_109"/>
          <p:cNvSpPr txBox="1"/>
          <p:nvPr>
            <p:ph type="ctrTitle"/>
          </p:nvPr>
        </p:nvSpPr>
        <p:spPr>
          <a:xfrm>
            <a:off x="311700" y="669800"/>
            <a:ext cx="8520600" cy="1596300"/>
          </a:xfrm>
          <a:prstGeom prst="rect">
            <a:avLst/>
          </a:prstGeom>
          <a:solidFill>
            <a:srgbClr val="72CC73"/>
          </a:solid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827"/>
              <a:buNone/>
            </a:pPr>
            <a:r>
              <a:rPr b="1" lang="en-US" sz="4650">
                <a:latin typeface="Raleway"/>
                <a:ea typeface="Raleway"/>
                <a:cs typeface="Raleway"/>
                <a:sym typeface="Raleway"/>
              </a:rPr>
              <a:t>Background, Priorities &amp; Objectives</a:t>
            </a:r>
            <a:endParaRPr b="1" sz="4650">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077bada3ee_1_0"/>
          <p:cNvSpPr txBox="1"/>
          <p:nvPr>
            <p:ph type="ctrTitle"/>
          </p:nvPr>
        </p:nvSpPr>
        <p:spPr>
          <a:xfrm>
            <a:off x="402525" y="908349"/>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latin typeface="Raleway"/>
                <a:ea typeface="Raleway"/>
                <a:cs typeface="Raleway"/>
                <a:sym typeface="Raleway"/>
              </a:rPr>
              <a:t>Speakers’ Content</a:t>
            </a:r>
            <a:endParaRPr b="1" sz="4650">
              <a:latin typeface="Raleway"/>
              <a:ea typeface="Raleway"/>
              <a:cs typeface="Raleway"/>
              <a:sym typeface="Raleway"/>
            </a:endParaRPr>
          </a:p>
        </p:txBody>
      </p:sp>
      <p:sp>
        <p:nvSpPr>
          <p:cNvPr id="229" name="Google Shape;229;g2077bada3ee_1_0"/>
          <p:cNvSpPr txBox="1"/>
          <p:nvPr>
            <p:ph idx="1" type="subTitle"/>
          </p:nvPr>
        </p:nvSpPr>
        <p:spPr>
          <a:xfrm>
            <a:off x="1241400" y="3214375"/>
            <a:ext cx="7590900" cy="2387100"/>
          </a:xfrm>
          <a:prstGeom prst="rect">
            <a:avLst/>
          </a:prstGeom>
          <a:noFill/>
          <a:ln>
            <a:noFill/>
          </a:ln>
        </p:spPr>
        <p:txBody>
          <a:bodyPr anchorCtr="0" anchor="t" bIns="91425" lIns="91425" spcFirstLastPara="1" rIns="91425" wrap="square" tIns="91425">
            <a:normAutofit/>
          </a:bodyPr>
          <a:lstStyle/>
          <a:p>
            <a:pPr indent="-412750" lvl="0" marL="457200" rtl="0" algn="l">
              <a:lnSpc>
                <a:spcPct val="100000"/>
              </a:lnSpc>
              <a:spcBef>
                <a:spcPts val="0"/>
              </a:spcBef>
              <a:spcAft>
                <a:spcPts val="0"/>
              </a:spcAft>
              <a:buSzPts val="2900"/>
              <a:buFont typeface="Raleway"/>
              <a:buAutoNum type="arabicPeriod"/>
            </a:pPr>
            <a:r>
              <a:rPr lang="en-US" sz="2900">
                <a:latin typeface="Raleway"/>
                <a:ea typeface="Raleway"/>
                <a:cs typeface="Raleway"/>
                <a:sym typeface="Raleway"/>
              </a:rPr>
              <a:t>Land Back Effort, CLT Start-Up </a:t>
            </a:r>
            <a:endParaRPr sz="2900">
              <a:latin typeface="Raleway"/>
              <a:ea typeface="Raleway"/>
              <a:cs typeface="Raleway"/>
              <a:sym typeface="Raleway"/>
            </a:endParaRPr>
          </a:p>
          <a:p>
            <a:pPr indent="-412750" lvl="0" marL="457200" rtl="0" algn="l">
              <a:lnSpc>
                <a:spcPct val="100000"/>
              </a:lnSpc>
              <a:spcBef>
                <a:spcPts val="0"/>
              </a:spcBef>
              <a:spcAft>
                <a:spcPts val="0"/>
              </a:spcAft>
              <a:buSzPts val="2900"/>
              <a:buFont typeface="Raleway"/>
              <a:buAutoNum type="arabicPeriod"/>
            </a:pPr>
            <a:r>
              <a:rPr lang="en-US" sz="2900">
                <a:latin typeface="Raleway"/>
                <a:ea typeface="Raleway"/>
                <a:cs typeface="Raleway"/>
                <a:sym typeface="Raleway"/>
              </a:rPr>
              <a:t>Strategic Partnerships</a:t>
            </a:r>
            <a:endParaRPr sz="2900">
              <a:latin typeface="Raleway"/>
              <a:ea typeface="Raleway"/>
              <a:cs typeface="Raleway"/>
              <a:sym typeface="Raleway"/>
            </a:endParaRPr>
          </a:p>
          <a:p>
            <a:pPr indent="-412750" lvl="0" marL="457200" rtl="0" algn="l">
              <a:lnSpc>
                <a:spcPct val="100000"/>
              </a:lnSpc>
              <a:spcBef>
                <a:spcPts val="0"/>
              </a:spcBef>
              <a:spcAft>
                <a:spcPts val="0"/>
              </a:spcAft>
              <a:buSzPts val="2900"/>
              <a:buFont typeface="Raleway"/>
              <a:buAutoNum type="arabicPeriod"/>
            </a:pPr>
            <a:r>
              <a:rPr lang="en-US" sz="2900">
                <a:latin typeface="Raleway"/>
                <a:ea typeface="Raleway"/>
                <a:cs typeface="Raleway"/>
                <a:sym typeface="Raleway"/>
              </a:rPr>
              <a:t>Developing an Ecosystem for community ownership work</a:t>
            </a:r>
            <a:endParaRPr sz="2900">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23d2b436670_0_5"/>
          <p:cNvPicPr preferRelativeResize="0"/>
          <p:nvPr/>
        </p:nvPicPr>
        <p:blipFill>
          <a:blip r:embed="rId3">
            <a:alphaModFix/>
          </a:blip>
          <a:stretch>
            <a:fillRect/>
          </a:stretch>
        </p:blipFill>
        <p:spPr>
          <a:xfrm>
            <a:off x="611500" y="2488925"/>
            <a:ext cx="3502400" cy="3502400"/>
          </a:xfrm>
          <a:prstGeom prst="rect">
            <a:avLst/>
          </a:prstGeom>
          <a:noFill/>
          <a:ln>
            <a:noFill/>
          </a:ln>
        </p:spPr>
      </p:pic>
      <p:sp>
        <p:nvSpPr>
          <p:cNvPr id="236" name="Google Shape;236;g23d2b436670_0_5"/>
          <p:cNvSpPr txBox="1"/>
          <p:nvPr>
            <p:ph idx="4294967295" type="ctrTitle"/>
          </p:nvPr>
        </p:nvSpPr>
        <p:spPr>
          <a:xfrm>
            <a:off x="311700" y="558274"/>
            <a:ext cx="8520600" cy="1237800"/>
          </a:xfrm>
          <a:prstGeom prst="rect">
            <a:avLst/>
          </a:prstGeom>
          <a:solidFill>
            <a:srgbClr val="72CC73"/>
          </a:soli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US" sz="4650">
                <a:solidFill>
                  <a:schemeClr val="dk2"/>
                </a:solidFill>
                <a:latin typeface="Raleway"/>
                <a:ea typeface="Raleway"/>
                <a:cs typeface="Raleway"/>
                <a:sym typeface="Raleway"/>
              </a:rPr>
              <a:t>Intro Speaker</a:t>
            </a:r>
            <a:endParaRPr b="1" sz="4650">
              <a:solidFill>
                <a:schemeClr val="dk2"/>
              </a:solidFill>
              <a:latin typeface="Raleway"/>
              <a:ea typeface="Raleway"/>
              <a:cs typeface="Raleway"/>
              <a:sym typeface="Raleway"/>
            </a:endParaRPr>
          </a:p>
        </p:txBody>
      </p:sp>
      <p:sp>
        <p:nvSpPr>
          <p:cNvPr id="237" name="Google Shape;237;g23d2b436670_0_5"/>
          <p:cNvSpPr txBox="1"/>
          <p:nvPr/>
        </p:nvSpPr>
        <p:spPr>
          <a:xfrm>
            <a:off x="4113900" y="2341163"/>
            <a:ext cx="4916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2"/>
              </a:buClr>
              <a:buSzPts val="1100"/>
              <a:buFont typeface="Arial"/>
              <a:buNone/>
            </a:pPr>
            <a:r>
              <a:rPr lang="en-US" sz="3000">
                <a:solidFill>
                  <a:schemeClr val="dk2"/>
                </a:solidFill>
                <a:latin typeface="Raleway"/>
                <a:ea typeface="Raleway"/>
                <a:cs typeface="Raleway"/>
                <a:sym typeface="Raleway"/>
              </a:rPr>
              <a:t>Roberto Garcia-Ceballos Co-Director (FCTL)</a:t>
            </a:r>
            <a:endParaRPr i="0" sz="3000" u="none" cap="none" strike="noStrike">
              <a:solidFill>
                <a:srgbClr val="000000"/>
              </a:solidFill>
              <a:latin typeface="Raleway"/>
              <a:ea typeface="Raleway"/>
              <a:cs typeface="Raleway"/>
              <a:sym typeface="Raleway"/>
            </a:endParaRPr>
          </a:p>
        </p:txBody>
      </p:sp>
      <p:pic>
        <p:nvPicPr>
          <p:cNvPr id="238" name="Google Shape;238;g23d2b436670_0_5"/>
          <p:cNvPicPr preferRelativeResize="0"/>
          <p:nvPr/>
        </p:nvPicPr>
        <p:blipFill>
          <a:blip r:embed="rId4">
            <a:alphaModFix/>
          </a:blip>
          <a:stretch>
            <a:fillRect/>
          </a:stretch>
        </p:blipFill>
        <p:spPr>
          <a:xfrm>
            <a:off x="5303800" y="3601763"/>
            <a:ext cx="2800350" cy="251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00"/>
        </a:solidFill>
      </p:bgPr>
    </p:bg>
    <p:spTree>
      <p:nvGrpSpPr>
        <p:cNvPr id="242" name="Shape 242"/>
        <p:cNvGrpSpPr/>
        <p:nvPr/>
      </p:nvGrpSpPr>
      <p:grpSpPr>
        <a:xfrm>
          <a:off x="0" y="0"/>
          <a:ext cx="0" cy="0"/>
          <a:chOff x="0" y="0"/>
          <a:chExt cx="0" cy="0"/>
        </a:xfrm>
      </p:grpSpPr>
      <p:pic>
        <p:nvPicPr>
          <p:cNvPr id="243" name="Google Shape;243;g23d28f924dc_0_56"/>
          <p:cNvPicPr preferRelativeResize="0"/>
          <p:nvPr/>
        </p:nvPicPr>
        <p:blipFill rotWithShape="1">
          <a:blip r:embed="rId3">
            <a:alphaModFix/>
          </a:blip>
          <a:srcRect b="0" l="0" r="12449" t="0"/>
          <a:stretch/>
        </p:blipFill>
        <p:spPr>
          <a:xfrm>
            <a:off x="-759600" y="0"/>
            <a:ext cx="4503276" cy="6858000"/>
          </a:xfrm>
          <a:prstGeom prst="rect">
            <a:avLst/>
          </a:prstGeom>
          <a:noFill/>
          <a:ln>
            <a:noFill/>
          </a:ln>
        </p:spPr>
      </p:pic>
      <p:sp>
        <p:nvSpPr>
          <p:cNvPr id="244" name="Google Shape;244;g23d28f924dc_0_56"/>
          <p:cNvSpPr txBox="1"/>
          <p:nvPr>
            <p:ph type="ctrTitle"/>
          </p:nvPr>
        </p:nvSpPr>
        <p:spPr>
          <a:xfrm>
            <a:off x="3765080" y="1399167"/>
            <a:ext cx="5455200" cy="27369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0"/>
              <a:buNone/>
            </a:pPr>
            <a:r>
              <a:rPr lang="en-US"/>
              <a:t>Fideicomiso Comunitario Tierra Libre (FCTL)</a:t>
            </a:r>
            <a:endParaRPr/>
          </a:p>
        </p:txBody>
      </p:sp>
      <p:sp>
        <p:nvSpPr>
          <p:cNvPr id="245" name="Google Shape;245;g23d28f924dc_0_56"/>
          <p:cNvSpPr txBox="1"/>
          <p:nvPr>
            <p:ph idx="1" type="subTitle"/>
          </p:nvPr>
        </p:nvSpPr>
        <p:spPr>
          <a:xfrm>
            <a:off x="3765075" y="4185233"/>
            <a:ext cx="5455200" cy="10569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ctr">
              <a:lnSpc>
                <a:spcPct val="100000"/>
              </a:lnSpc>
              <a:spcBef>
                <a:spcPts val="0"/>
              </a:spcBef>
              <a:spcAft>
                <a:spcPts val="0"/>
              </a:spcAft>
              <a:buSzPct val="192604"/>
              <a:buNone/>
            </a:pPr>
            <a:r>
              <a:rPr lang="en-US" sz="5815">
                <a:solidFill>
                  <a:schemeClr val="dk1"/>
                </a:solidFill>
              </a:rPr>
              <a:t>Roberto Garcia-Ceballos, Co-director, Fideicomiso Comunitario Tierra Libre (FCTL) </a:t>
            </a:r>
            <a:r>
              <a:rPr b="1" lang="en-US" sz="5815">
                <a:solidFill>
                  <a:schemeClr val="dk1"/>
                </a:solidFill>
              </a:rPr>
              <a:t>/</a:t>
            </a:r>
            <a:r>
              <a:rPr b="1" lang="en-US" sz="5815" u="sng">
                <a:solidFill>
                  <a:srgbClr val="0000FF"/>
                </a:solidFill>
                <a:hlinkClick r:id="rId4">
                  <a:extLst>
                    <a:ext uri="{A12FA001-AC4F-418D-AE19-62706E023703}">
                      <ahyp:hlinkClr val="tx"/>
                    </a:ext>
                  </a:extLst>
                </a:hlinkClick>
              </a:rPr>
              <a:t>roberto@cpcollective.org</a:t>
            </a:r>
            <a:endParaRPr b="1" sz="5815">
              <a:solidFill>
                <a:srgbClr val="0000FF"/>
              </a:solidFill>
            </a:endParaRPr>
          </a:p>
          <a:p>
            <a:pPr indent="0" lvl="0" marL="0" rtl="0" algn="ctr">
              <a:lnSpc>
                <a:spcPct val="100000"/>
              </a:lnSpc>
              <a:spcBef>
                <a:spcPts val="0"/>
              </a:spcBef>
              <a:spcAft>
                <a:spcPts val="0"/>
              </a:spcAft>
              <a:buSzPct val="192604"/>
              <a:buNone/>
            </a:pPr>
            <a:r>
              <a:t/>
            </a:r>
            <a:endParaRPr b="1" sz="5815">
              <a:solidFill>
                <a:schemeClr val="dk1"/>
              </a:solidFill>
            </a:endParaRPr>
          </a:p>
          <a:p>
            <a:pPr indent="0" lvl="0" marL="0" rtl="0" algn="l">
              <a:lnSpc>
                <a:spcPct val="100000"/>
              </a:lnSpc>
              <a:spcBef>
                <a:spcPts val="0"/>
              </a:spcBef>
              <a:spcAft>
                <a:spcPts val="0"/>
              </a:spcAft>
              <a:buSzPct val="192604"/>
              <a:buNone/>
            </a:pPr>
            <a:r>
              <a:t/>
            </a:r>
            <a:endParaRPr sz="5815">
              <a:solidFill>
                <a:schemeClr val="dk1"/>
              </a:solidFill>
            </a:endParaRPr>
          </a:p>
          <a:p>
            <a:pPr indent="0" lvl="0" marL="0" rtl="0" algn="ctr">
              <a:lnSpc>
                <a:spcPct val="100000"/>
              </a:lnSpc>
              <a:spcBef>
                <a:spcPts val="0"/>
              </a:spcBef>
              <a:spcAft>
                <a:spcPts val="0"/>
              </a:spcAft>
              <a:buSzPct val="192604"/>
              <a:buNone/>
            </a:pPr>
            <a:r>
              <a:rPr lang="en-US" sz="5815">
                <a:solidFill>
                  <a:schemeClr val="dk1"/>
                </a:solidFill>
              </a:rPr>
              <a:t>FCTL is member of: </a:t>
            </a:r>
            <a:endParaRPr sz="5815">
              <a:solidFill>
                <a:schemeClr val="dk1"/>
              </a:solidFill>
            </a:endParaRPr>
          </a:p>
          <a:p>
            <a:pPr indent="0" lvl="0" marL="0" rtl="0" algn="ctr">
              <a:lnSpc>
                <a:spcPct val="100000"/>
              </a:lnSpc>
              <a:spcBef>
                <a:spcPts val="0"/>
              </a:spcBef>
              <a:spcAft>
                <a:spcPts val="0"/>
              </a:spcAft>
              <a:buSzPct val="192604"/>
              <a:buNone/>
            </a:pPr>
            <a:r>
              <a:rPr lang="en-US" sz="5815">
                <a:solidFill>
                  <a:schemeClr val="dk1"/>
                </a:solidFill>
              </a:rPr>
              <a:t>The Los Angeles Community Land Trust Coalition (LA CLT Coalition)</a:t>
            </a:r>
            <a:endParaRPr sz="5815">
              <a:solidFill>
                <a:schemeClr val="dk1"/>
              </a:solidFill>
            </a:endParaRPr>
          </a:p>
          <a:p>
            <a:pPr indent="0" lvl="0" marL="0" rtl="0" algn="ctr">
              <a:lnSpc>
                <a:spcPct val="100000"/>
              </a:lnSpc>
              <a:spcBef>
                <a:spcPts val="0"/>
              </a:spcBef>
              <a:spcAft>
                <a:spcPts val="0"/>
              </a:spcAft>
              <a:buSzPct val="192604"/>
              <a:buNone/>
            </a:pPr>
            <a:r>
              <a:rPr lang="en-US" sz="5815">
                <a:solidFill>
                  <a:schemeClr val="dk1"/>
                </a:solidFill>
              </a:rPr>
              <a:t>California Community Land Trust Network </a:t>
            </a:r>
            <a:endParaRPr sz="5815">
              <a:solidFill>
                <a:schemeClr val="dk1"/>
              </a:solidFill>
            </a:endParaRPr>
          </a:p>
          <a:p>
            <a:pPr indent="0" lvl="0" marL="0" rtl="0" algn="ctr">
              <a:lnSpc>
                <a:spcPct val="100000"/>
              </a:lnSpc>
              <a:spcBef>
                <a:spcPts val="0"/>
              </a:spcBef>
              <a:spcAft>
                <a:spcPts val="0"/>
              </a:spcAft>
              <a:buSzPts val="2800"/>
              <a:buNone/>
            </a:pPr>
            <a:r>
              <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00"/>
        </a:solidFill>
      </p:bgPr>
    </p:bg>
    <p:spTree>
      <p:nvGrpSpPr>
        <p:cNvPr id="249" name="Shape 249"/>
        <p:cNvGrpSpPr/>
        <p:nvPr/>
      </p:nvGrpSpPr>
      <p:grpSpPr>
        <a:xfrm>
          <a:off x="0" y="0"/>
          <a:ext cx="0" cy="0"/>
          <a:chOff x="0" y="0"/>
          <a:chExt cx="0" cy="0"/>
        </a:xfrm>
      </p:grpSpPr>
      <p:sp>
        <p:nvSpPr>
          <p:cNvPr id="250" name="Google Shape;250;g275ca1de0a4_0_470"/>
          <p:cNvSpPr txBox="1"/>
          <p:nvPr>
            <p:ph type="title"/>
          </p:nvPr>
        </p:nvSpPr>
        <p:spPr>
          <a:xfrm>
            <a:off x="-56375" y="559833"/>
            <a:ext cx="8650800" cy="79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600"/>
              <a:buNone/>
            </a:pPr>
            <a:r>
              <a:rPr b="1" lang="en-US" sz="3100"/>
              <a:t>Fideicomiso Comunitario Tierra Libre (FCTL)</a:t>
            </a:r>
            <a:endParaRPr b="1" sz="4500"/>
          </a:p>
        </p:txBody>
      </p:sp>
      <p:sp>
        <p:nvSpPr>
          <p:cNvPr id="251" name="Google Shape;251;g275ca1de0a4_0_470"/>
          <p:cNvSpPr txBox="1"/>
          <p:nvPr>
            <p:ph idx="1" type="body"/>
          </p:nvPr>
        </p:nvSpPr>
        <p:spPr>
          <a:xfrm>
            <a:off x="-56375" y="1356633"/>
            <a:ext cx="4216500" cy="50787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1D1D1D"/>
              </a:buClr>
              <a:buSzPts val="1500"/>
              <a:buChar char="●"/>
            </a:pPr>
            <a:r>
              <a:rPr b="1" lang="en-US" sz="1500">
                <a:solidFill>
                  <a:srgbClr val="1D1D1D"/>
                </a:solidFill>
              </a:rPr>
              <a:t>FCLT is a grassroots Community Land Trust (CLT) founded in 2018 with the support of community residents and community based organizations</a:t>
            </a:r>
            <a:endParaRPr b="1" sz="1500">
              <a:solidFill>
                <a:srgbClr val="1D1D1D"/>
              </a:solidFill>
            </a:endParaRPr>
          </a:p>
          <a:p>
            <a:pPr indent="-323850" lvl="0" marL="457200" rtl="0" algn="l">
              <a:lnSpc>
                <a:spcPct val="115000"/>
              </a:lnSpc>
              <a:spcBef>
                <a:spcPts val="0"/>
              </a:spcBef>
              <a:spcAft>
                <a:spcPts val="0"/>
              </a:spcAft>
              <a:buClr>
                <a:srgbClr val="1D1D1D"/>
              </a:buClr>
              <a:buSzPts val="1500"/>
              <a:buChar char="●"/>
            </a:pPr>
            <a:r>
              <a:rPr b="1" lang="en-US" sz="1500">
                <a:solidFill>
                  <a:srgbClr val="1D1D1D"/>
                </a:solidFill>
              </a:rPr>
              <a:t>Historically our communities have been disinvested and impacted by for profit development.  </a:t>
            </a:r>
            <a:endParaRPr b="1" sz="1500">
              <a:solidFill>
                <a:srgbClr val="1D1D1D"/>
              </a:solidFill>
            </a:endParaRPr>
          </a:p>
          <a:p>
            <a:pPr indent="-323850" lvl="0" marL="457200" rtl="0" algn="l">
              <a:lnSpc>
                <a:spcPct val="115000"/>
              </a:lnSpc>
              <a:spcBef>
                <a:spcPts val="0"/>
              </a:spcBef>
              <a:spcAft>
                <a:spcPts val="0"/>
              </a:spcAft>
              <a:buClr>
                <a:srgbClr val="1D1D1D"/>
              </a:buClr>
              <a:buSzPts val="1500"/>
              <a:buChar char="●"/>
            </a:pPr>
            <a:r>
              <a:rPr b="1" lang="en-US" sz="1500">
                <a:solidFill>
                  <a:srgbClr val="1D1D1D"/>
                </a:solidFill>
              </a:rPr>
              <a:t>FCTL members sought to create an alternative to the housing crisis and displacement of our neighbors, friends and family members by securing community control and community ownership through the CLT model.</a:t>
            </a:r>
            <a:endParaRPr b="1" sz="1500">
              <a:solidFill>
                <a:srgbClr val="1D1D1D"/>
              </a:solidFill>
            </a:endParaRPr>
          </a:p>
          <a:p>
            <a:pPr indent="0" lvl="0" marL="0" rtl="0" algn="l">
              <a:lnSpc>
                <a:spcPct val="115000"/>
              </a:lnSpc>
              <a:spcBef>
                <a:spcPts val="1200"/>
              </a:spcBef>
              <a:spcAft>
                <a:spcPts val="1200"/>
              </a:spcAft>
              <a:buSzPts val="1400"/>
              <a:buNone/>
            </a:pPr>
            <a:r>
              <a:t/>
            </a:r>
            <a:endParaRPr sz="1500"/>
          </a:p>
        </p:txBody>
      </p:sp>
      <p:sp>
        <p:nvSpPr>
          <p:cNvPr id="252" name="Google Shape;252;g275ca1de0a4_0_470"/>
          <p:cNvSpPr txBox="1"/>
          <p:nvPr/>
        </p:nvSpPr>
        <p:spPr>
          <a:xfrm>
            <a:off x="4572000" y="1330633"/>
            <a:ext cx="34053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t>FCLT es un Fideicomiso de Tierras Comunitarias (CLT) de base fundado en 2018 con el apoyo de los residentes de la comunidad y las organizaciones comunitarias.</a:t>
            </a:r>
            <a:endParaRPr b="1" sz="1500"/>
          </a:p>
          <a:p>
            <a:pPr indent="0" lvl="0" marL="0" rtl="0" algn="l">
              <a:spcBef>
                <a:spcPts val="0"/>
              </a:spcBef>
              <a:spcAft>
                <a:spcPts val="0"/>
              </a:spcAft>
              <a:buNone/>
            </a:pPr>
            <a:r>
              <a:rPr b="1" lang="en-US" sz="1500"/>
              <a:t>Históricamente, nuestras comunidades han sido desinvertidas e impactadas por el desarrollo con fines de lucro.</a:t>
            </a:r>
            <a:endParaRPr b="1" sz="1500"/>
          </a:p>
          <a:p>
            <a:pPr indent="0" lvl="0" marL="0" rtl="0" algn="l">
              <a:spcBef>
                <a:spcPts val="0"/>
              </a:spcBef>
              <a:spcAft>
                <a:spcPts val="0"/>
              </a:spcAft>
              <a:buNone/>
            </a:pPr>
            <a:r>
              <a:rPr b="1" lang="en-US" sz="1500"/>
              <a:t>Los miembros de FCTL buscaron crear una alternativa a la crisis de vivienda y el desplazamiento de nuestros vecinos, amigos y familiares asegurando el control comunitario y la propiedad comunitaria a través del modelo CLT.</a:t>
            </a:r>
            <a:endParaRPr b="1" sz="1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C00"/>
        </a:solidFill>
      </p:bgPr>
    </p:bg>
    <p:spTree>
      <p:nvGrpSpPr>
        <p:cNvPr id="256" name="Shape 256"/>
        <p:cNvGrpSpPr/>
        <p:nvPr/>
      </p:nvGrpSpPr>
      <p:grpSpPr>
        <a:xfrm>
          <a:off x="0" y="0"/>
          <a:ext cx="0" cy="0"/>
          <a:chOff x="0" y="0"/>
          <a:chExt cx="0" cy="0"/>
        </a:xfrm>
      </p:grpSpPr>
      <p:sp>
        <p:nvSpPr>
          <p:cNvPr id="257" name="Google Shape;257;g275ca1de0a4_0_721"/>
          <p:cNvSpPr txBox="1"/>
          <p:nvPr>
            <p:ph type="title"/>
          </p:nvPr>
        </p:nvSpPr>
        <p:spPr>
          <a:xfrm>
            <a:off x="685800" y="810684"/>
            <a:ext cx="7772400" cy="1526100"/>
          </a:xfrm>
          <a:prstGeom prst="rect">
            <a:avLst/>
          </a:prstGeom>
          <a:noFill/>
          <a:ln>
            <a:noFill/>
          </a:ln>
        </p:spPr>
        <p:txBody>
          <a:bodyPr anchorCtr="0" anchor="b" bIns="34275" lIns="68575" spcFirstLastPara="1" rIns="68575" wrap="square" tIns="34275">
            <a:normAutofit/>
          </a:bodyPr>
          <a:lstStyle/>
          <a:p>
            <a:pPr indent="0" lvl="0" marL="0" rtl="0" algn="ctr">
              <a:lnSpc>
                <a:spcPct val="100000"/>
              </a:lnSpc>
              <a:spcBef>
                <a:spcPts val="0"/>
              </a:spcBef>
              <a:spcAft>
                <a:spcPts val="0"/>
              </a:spcAft>
              <a:buClr>
                <a:schemeClr val="dk1"/>
              </a:buClr>
              <a:buSzPts val="600"/>
              <a:buFont typeface="Helvetica Neue"/>
              <a:buNone/>
            </a:pPr>
            <a:r>
              <a:rPr lang="en-US" sz="3000">
                <a:latin typeface="Helvetica Neue"/>
                <a:ea typeface="Helvetica Neue"/>
                <a:cs typeface="Helvetica Neue"/>
                <a:sym typeface="Helvetica Neue"/>
              </a:rPr>
              <a:t>Educational Campaign In the Neighborhood </a:t>
            </a:r>
            <a:endParaRPr sz="3000">
              <a:latin typeface="Helvetica Neue"/>
              <a:ea typeface="Helvetica Neue"/>
              <a:cs typeface="Helvetica Neue"/>
              <a:sym typeface="Helvetica Neue"/>
            </a:endParaRPr>
          </a:p>
          <a:p>
            <a:pPr indent="0" lvl="0" marL="0" rtl="0" algn="ctr">
              <a:lnSpc>
                <a:spcPct val="100000"/>
              </a:lnSpc>
              <a:spcBef>
                <a:spcPts val="0"/>
              </a:spcBef>
              <a:spcAft>
                <a:spcPts val="0"/>
              </a:spcAft>
              <a:buClr>
                <a:schemeClr val="dk1"/>
              </a:buClr>
              <a:buSzPts val="600"/>
              <a:buFont typeface="Helvetica Neue"/>
              <a:buNone/>
            </a:pPr>
            <a:r>
              <a:rPr lang="en-US" sz="3000">
                <a:latin typeface="Helvetica Neue"/>
                <a:ea typeface="Helvetica Neue"/>
                <a:cs typeface="Helvetica Neue"/>
                <a:sym typeface="Helvetica Neue"/>
              </a:rPr>
              <a:t>Campaña de Educación</a:t>
            </a:r>
            <a:endParaRPr sz="3000">
              <a:latin typeface="Helvetica Neue"/>
              <a:ea typeface="Helvetica Neue"/>
              <a:cs typeface="Helvetica Neue"/>
              <a:sym typeface="Helvetica Neue"/>
            </a:endParaRPr>
          </a:p>
          <a:p>
            <a:pPr indent="0" lvl="0" marL="0" rtl="0" algn="ctr">
              <a:lnSpc>
                <a:spcPct val="100000"/>
              </a:lnSpc>
              <a:spcBef>
                <a:spcPts val="0"/>
              </a:spcBef>
              <a:spcAft>
                <a:spcPts val="0"/>
              </a:spcAft>
              <a:buClr>
                <a:srgbClr val="3F3F3F"/>
              </a:buClr>
              <a:buSzPts val="2300"/>
              <a:buFont typeface="Calibri"/>
              <a:buNone/>
            </a:pPr>
            <a:r>
              <a:t/>
            </a:r>
            <a:endParaRPr sz="2300">
              <a:latin typeface="Georgia"/>
              <a:ea typeface="Georgia"/>
              <a:cs typeface="Georgia"/>
              <a:sym typeface="Georgia"/>
            </a:endParaRPr>
          </a:p>
        </p:txBody>
      </p:sp>
      <p:sp>
        <p:nvSpPr>
          <p:cNvPr id="258" name="Google Shape;258;g275ca1de0a4_0_721"/>
          <p:cNvSpPr txBox="1"/>
          <p:nvPr>
            <p:ph idx="1" type="body"/>
          </p:nvPr>
        </p:nvSpPr>
        <p:spPr>
          <a:xfrm>
            <a:off x="685800" y="2639484"/>
            <a:ext cx="7772400" cy="5488500"/>
          </a:xfrm>
          <a:prstGeom prst="rect">
            <a:avLst/>
          </a:prstGeom>
          <a:noFill/>
          <a:ln>
            <a:noFill/>
          </a:ln>
        </p:spPr>
        <p:txBody>
          <a:bodyPr anchorCtr="0" anchor="t" bIns="34275" lIns="0" spcFirstLastPara="1" rIns="0" wrap="square" tIns="34275">
            <a:normAutofit/>
          </a:bodyPr>
          <a:lstStyle/>
          <a:p>
            <a:pPr indent="0" lvl="0" marL="63500" rtl="0" algn="l">
              <a:lnSpc>
                <a:spcPct val="90000"/>
              </a:lnSpc>
              <a:spcBef>
                <a:spcPts val="0"/>
              </a:spcBef>
              <a:spcAft>
                <a:spcPts val="0"/>
              </a:spcAft>
              <a:buSzPts val="1100"/>
              <a:buNone/>
            </a:pPr>
            <a:r>
              <a:t/>
            </a:r>
            <a:endParaRPr>
              <a:solidFill>
                <a:srgbClr val="3F3F3F"/>
              </a:solidFill>
              <a:latin typeface="Calibri"/>
              <a:ea typeface="Calibri"/>
              <a:cs typeface="Calibri"/>
              <a:sym typeface="Calibri"/>
            </a:endParaRPr>
          </a:p>
        </p:txBody>
      </p:sp>
      <p:pic>
        <p:nvPicPr>
          <p:cNvPr id="259" name="Google Shape;259;g275ca1de0a4_0_721"/>
          <p:cNvPicPr preferRelativeResize="0"/>
          <p:nvPr/>
        </p:nvPicPr>
        <p:blipFill rotWithShape="1">
          <a:blip r:embed="rId3">
            <a:alphaModFix/>
          </a:blip>
          <a:srcRect b="0" l="0" r="0" t="0"/>
          <a:stretch/>
        </p:blipFill>
        <p:spPr>
          <a:xfrm>
            <a:off x="716719" y="2680050"/>
            <a:ext cx="3894019" cy="2595997"/>
          </a:xfrm>
          <a:prstGeom prst="rect">
            <a:avLst/>
          </a:prstGeom>
          <a:noFill/>
          <a:ln>
            <a:noFill/>
          </a:ln>
        </p:spPr>
      </p:pic>
      <p:pic>
        <p:nvPicPr>
          <p:cNvPr id="260" name="Google Shape;260;g275ca1de0a4_0_721"/>
          <p:cNvPicPr preferRelativeResize="0"/>
          <p:nvPr/>
        </p:nvPicPr>
        <p:blipFill rotWithShape="1">
          <a:blip r:embed="rId4">
            <a:alphaModFix/>
          </a:blip>
          <a:srcRect b="0" l="0" r="0" t="0"/>
          <a:stretch/>
        </p:blipFill>
        <p:spPr>
          <a:xfrm>
            <a:off x="4533263" y="2639476"/>
            <a:ext cx="3894019" cy="25960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194CEF"/>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2008-07-21T15:38:47Z</dcterms:created>
  <dc:creator>Rick Jacobus</dc:creator>
</cp:coreProperties>
</file>