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ls" ContentType="application/vnd.ms-exce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2"/>
    <p:sldMasterId id="2147483678" r:id="rId3"/>
    <p:sldMasterId id="2147483694" r:id="rId4"/>
  </p:sldMasterIdLst>
  <p:notesMasterIdLst>
    <p:notesMasterId r:id="rId55"/>
  </p:notesMasterIdLst>
  <p:sldIdLst>
    <p:sldId id="256" r:id="rId5"/>
    <p:sldId id="257" r:id="rId6"/>
    <p:sldId id="258" r:id="rId7"/>
    <p:sldId id="259" r:id="rId8"/>
    <p:sldId id="260" r:id="rId9"/>
    <p:sldId id="261" r:id="rId10"/>
    <p:sldId id="304" r:id="rId11"/>
    <p:sldId id="305" r:id="rId12"/>
    <p:sldId id="306" r:id="rId13"/>
    <p:sldId id="307" r:id="rId14"/>
    <p:sldId id="308"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309" r:id="rId45"/>
    <p:sldId id="296" r:id="rId46"/>
    <p:sldId id="297" r:id="rId47"/>
    <p:sldId id="298" r:id="rId48"/>
    <p:sldId id="310" r:id="rId49"/>
    <p:sldId id="299" r:id="rId50"/>
    <p:sldId id="300" r:id="rId51"/>
    <p:sldId id="301" r:id="rId52"/>
    <p:sldId id="302" r:id="rId53"/>
    <p:sldId id="303" r:id="rId54"/>
  </p:sldIdLst>
  <p:sldSz cx="9144000" cy="6858000" type="screen4x3"/>
  <p:notesSz cx="7086600" cy="9429750"/>
  <p:embeddedFontLst>
    <p:embeddedFont>
      <p:font typeface="Arial Narrow" panose="020B0604020202020204" pitchFamily="34" charset="0"/>
      <p:regular r:id="rId56"/>
      <p:bold r:id="rId57"/>
      <p:italic r:id="rId58"/>
      <p:boldItalic r:id="rId59"/>
    </p:embeddedFont>
    <p:embeddedFont>
      <p:font typeface="Avenir" panose="02000503020000020003" pitchFamily="2" charset="0"/>
      <p:regular r:id="rId60"/>
      <p:italic r:id="rId61"/>
    </p:embeddedFont>
    <p:embeddedFont>
      <p:font typeface="Book Antiqua" panose="02040602050305030304" pitchFamily="18" charset="0"/>
      <p:regular r:id="rId62"/>
      <p:bold r:id="rId63"/>
      <p:italic r:id="rId64"/>
      <p:boldItalic r:id="rId65"/>
    </p:embeddedFont>
    <p:embeddedFont>
      <p:font typeface="Calibri" panose="020F0502020204030204" pitchFamily="34" charset="0"/>
      <p:regular r:id="rId66"/>
      <p:bold r:id="rId67"/>
      <p:italic r:id="rId68"/>
      <p:boldItalic r:id="rId69"/>
    </p:embeddedFont>
    <p:embeddedFont>
      <p:font typeface="Georgia" panose="02040502050405020303" pitchFamily="18" charset="0"/>
      <p:regular r:id="rId70"/>
      <p:bold r:id="rId71"/>
      <p:italic r:id="rId72"/>
      <p:boldItalic r:id="rId73"/>
    </p:embeddedFont>
    <p:embeddedFont>
      <p:font typeface="Helvetica Neue Light" panose="02000403000000020004" pitchFamily="2" charset="0"/>
      <p:regular r:id="rId74"/>
      <p:bold r:id="rId75"/>
      <p:italic r:id="rId76"/>
      <p:boldItalic r:id="rId77"/>
    </p:embeddedFont>
    <p:embeddedFont>
      <p:font typeface="Lora" pitchFamily="2" charset="77"/>
      <p:regular r:id="rId78"/>
      <p:bold r:id="rId79"/>
      <p:italic r:id="rId80"/>
      <p:boldItalic r:id="rId81"/>
    </p:embeddedFont>
    <p:embeddedFont>
      <p:font typeface="Lustria" panose="02000603060000020004" pitchFamily="2" charset="0"/>
      <p:regular r:id="rId82"/>
    </p:embeddedFont>
    <p:embeddedFont>
      <p:font typeface="Merriweather" pitchFamily="2" charset="77"/>
      <p:regular r:id="rId83"/>
      <p:bold r:id="rId84"/>
      <p:italic r:id="rId85"/>
      <p:boldItalic r:id="rId86"/>
    </p:embeddedFont>
    <p:embeddedFont>
      <p:font typeface="Open Sans" panose="020B0606030504020204" pitchFamily="34" charset="0"/>
      <p:regular r:id="rId87"/>
      <p:bold r:id="rId88"/>
      <p:italic r:id="rId89"/>
      <p:boldItalic r:id="rId90"/>
    </p:embeddedFont>
    <p:embeddedFont>
      <p:font typeface="Poppins" pitchFamily="2" charset="77"/>
      <p:regular r:id="rId91"/>
      <p:bold r:id="rId92"/>
      <p:italic r:id="rId93"/>
      <p:boldItalic r:id="rId94"/>
    </p:embeddedFont>
    <p:embeddedFont>
      <p:font typeface="PT Sans Narrow" panose="020B0506020203020204" pitchFamily="34" charset="77"/>
      <p:regular r:id="rId95"/>
      <p:bold r:id="rId96"/>
    </p:embeddedFont>
    <p:embeddedFont>
      <p:font typeface="Raleway" pitchFamily="2" charset="77"/>
      <p:regular r:id="rId97"/>
      <p:bold r:id="rId98"/>
      <p:italic r:id="rId99"/>
      <p:boldItalic r:id="rId100"/>
    </p:embeddedFont>
    <p:embeddedFont>
      <p:font typeface="Roboto" panose="02000000000000000000" pitchFamily="2" charset="0"/>
      <p:regular r:id="rId101"/>
      <p:bold r:id="rId102"/>
      <p:italic r:id="rId103"/>
      <p:boldItalic r:id="rId104"/>
    </p:embeddedFont>
    <p:embeddedFont>
      <p:font typeface="Verdana" panose="020B0604030504040204" pitchFamily="34" charset="0"/>
      <p:regular r:id="rId105"/>
      <p:bold r:id="rId106"/>
      <p:italic r:id="rId107"/>
      <p:boldItalic r:id="rId10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9" roundtripDataSignature="AMtx7mibSluoQiuy5UkFs9ncwAnNwUtp1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0000"/>
    <a:srgbClr val="6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0"/>
  </p:normalViewPr>
  <p:slideViewPr>
    <p:cSldViewPr snapToGrid="0">
      <p:cViewPr varScale="1">
        <p:scale>
          <a:sx n="113" d="100"/>
          <a:sy n="113" d="100"/>
        </p:scale>
        <p:origin x="200" y="32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8.fntdata"/><Relationship Id="rId68" Type="http://schemas.openxmlformats.org/officeDocument/2006/relationships/font" Target="fonts/font13.fntdata"/><Relationship Id="rId84" Type="http://schemas.openxmlformats.org/officeDocument/2006/relationships/font" Target="fonts/font29.fntdata"/><Relationship Id="rId89" Type="http://schemas.openxmlformats.org/officeDocument/2006/relationships/font" Target="fonts/font34.fntdata"/><Relationship Id="rId112"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font" Target="fonts/font52.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font" Target="fonts/font3.fntdata"/><Relationship Id="rId74" Type="http://schemas.openxmlformats.org/officeDocument/2006/relationships/font" Target="fonts/font19.fntdata"/><Relationship Id="rId79" Type="http://schemas.openxmlformats.org/officeDocument/2006/relationships/font" Target="fonts/font24.fntdata"/><Relationship Id="rId102" Type="http://schemas.openxmlformats.org/officeDocument/2006/relationships/font" Target="fonts/font47.fntdata"/><Relationship Id="rId5" Type="http://schemas.openxmlformats.org/officeDocument/2006/relationships/slide" Target="slides/slide1.xml"/><Relationship Id="rId90" Type="http://schemas.openxmlformats.org/officeDocument/2006/relationships/font" Target="fonts/font35.fntdata"/><Relationship Id="rId95" Type="http://schemas.openxmlformats.org/officeDocument/2006/relationships/font" Target="fonts/font40.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font" Target="fonts/font9.fntdata"/><Relationship Id="rId69" Type="http://schemas.openxmlformats.org/officeDocument/2006/relationships/font" Target="fonts/font14.fntdata"/><Relationship Id="rId113" Type="http://schemas.openxmlformats.org/officeDocument/2006/relationships/tableStyles" Target="tableStyles.xml"/><Relationship Id="rId80" Type="http://schemas.openxmlformats.org/officeDocument/2006/relationships/font" Target="fonts/font25.fntdata"/><Relationship Id="rId85" Type="http://schemas.openxmlformats.org/officeDocument/2006/relationships/font" Target="fonts/font30.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font" Target="fonts/font4.fntdata"/><Relationship Id="rId103" Type="http://schemas.openxmlformats.org/officeDocument/2006/relationships/font" Target="fonts/font48.fntdata"/><Relationship Id="rId108" Type="http://schemas.openxmlformats.org/officeDocument/2006/relationships/font" Target="fonts/font53.fntdata"/><Relationship Id="rId54" Type="http://schemas.openxmlformats.org/officeDocument/2006/relationships/slide" Target="slides/slide50.xml"/><Relationship Id="rId70" Type="http://schemas.openxmlformats.org/officeDocument/2006/relationships/font" Target="fonts/font15.fntdata"/><Relationship Id="rId75" Type="http://schemas.openxmlformats.org/officeDocument/2006/relationships/font" Target="fonts/font20.fntdata"/><Relationship Id="rId91" Type="http://schemas.openxmlformats.org/officeDocument/2006/relationships/font" Target="fonts/font36.fntdata"/><Relationship Id="rId96" Type="http://schemas.openxmlformats.org/officeDocument/2006/relationships/font" Target="fonts/font41.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2.fntdata"/><Relationship Id="rId106" Type="http://schemas.openxmlformats.org/officeDocument/2006/relationships/font" Target="fonts/font5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font" Target="fonts/font23.fntdata"/><Relationship Id="rId81" Type="http://schemas.openxmlformats.org/officeDocument/2006/relationships/font" Target="fonts/font26.fntdata"/><Relationship Id="rId86" Type="http://schemas.openxmlformats.org/officeDocument/2006/relationships/font" Target="fonts/font31.fntdata"/><Relationship Id="rId94" Type="http://schemas.openxmlformats.org/officeDocument/2006/relationships/font" Target="fonts/font39.fntdata"/><Relationship Id="rId99" Type="http://schemas.openxmlformats.org/officeDocument/2006/relationships/font" Target="fonts/font44.fntdata"/><Relationship Id="rId101" Type="http://schemas.openxmlformats.org/officeDocument/2006/relationships/font" Target="fonts/font46.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customschemas.google.com/relationships/presentationmetadata" Target="meta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notesMaster" Target="notesMasters/notesMaster1.xml"/><Relationship Id="rId76" Type="http://schemas.openxmlformats.org/officeDocument/2006/relationships/font" Target="fonts/font21.fntdata"/><Relationship Id="rId97" Type="http://schemas.openxmlformats.org/officeDocument/2006/relationships/font" Target="fonts/font42.fntdata"/><Relationship Id="rId104" Type="http://schemas.openxmlformats.org/officeDocument/2006/relationships/font" Target="fonts/font49.fntdata"/><Relationship Id="rId7" Type="http://schemas.openxmlformats.org/officeDocument/2006/relationships/slide" Target="slides/slide3.xml"/><Relationship Id="rId71" Type="http://schemas.openxmlformats.org/officeDocument/2006/relationships/font" Target="fonts/font16.fntdata"/><Relationship Id="rId92" Type="http://schemas.openxmlformats.org/officeDocument/2006/relationships/font" Target="fonts/font37.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11.fntdata"/><Relationship Id="rId87" Type="http://schemas.openxmlformats.org/officeDocument/2006/relationships/font" Target="fonts/font32.fntdata"/><Relationship Id="rId110" Type="http://schemas.openxmlformats.org/officeDocument/2006/relationships/presProps" Target="presProps.xml"/><Relationship Id="rId61" Type="http://schemas.openxmlformats.org/officeDocument/2006/relationships/font" Target="fonts/font6.fntdata"/><Relationship Id="rId82" Type="http://schemas.openxmlformats.org/officeDocument/2006/relationships/font" Target="fonts/font27.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font" Target="fonts/font1.fntdata"/><Relationship Id="rId77" Type="http://schemas.openxmlformats.org/officeDocument/2006/relationships/font" Target="fonts/font22.fntdata"/><Relationship Id="rId100" Type="http://schemas.openxmlformats.org/officeDocument/2006/relationships/font" Target="fonts/font45.fntdata"/><Relationship Id="rId105" Type="http://schemas.openxmlformats.org/officeDocument/2006/relationships/font" Target="fonts/font50.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7.fntdata"/><Relationship Id="rId93" Type="http://schemas.openxmlformats.org/officeDocument/2006/relationships/font" Target="fonts/font38.fntdata"/><Relationship Id="rId98" Type="http://schemas.openxmlformats.org/officeDocument/2006/relationships/font" Target="fonts/font43.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font" Target="fonts/font7.fntdata"/><Relationship Id="rId83" Type="http://schemas.openxmlformats.org/officeDocument/2006/relationships/font" Target="fonts/font28.fntdata"/><Relationship Id="rId88" Type="http://schemas.openxmlformats.org/officeDocument/2006/relationships/font" Target="fonts/font33.fntdata"/><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0225" cy="471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4014788" y="0"/>
            <a:ext cx="3070225" cy="471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5" name="Google Shape;5;n"/>
          <p:cNvSpPr>
            <a:spLocks noGrp="1" noRot="1" noChangeAspect="1"/>
          </p:cNvSpPr>
          <p:nvPr>
            <p:ph type="sldImg" idx="3"/>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8025" y="4478338"/>
            <a:ext cx="5670550" cy="42449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56675"/>
            <a:ext cx="3070225" cy="47148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8" name="Google Shape;8;n"/>
          <p:cNvSpPr txBox="1">
            <a:spLocks noGrp="1"/>
          </p:cNvSpPr>
          <p:nvPr>
            <p:ph type="sldNum" idx="12"/>
          </p:nvPr>
        </p:nvSpPr>
        <p:spPr>
          <a:xfrm>
            <a:off x="4014788" y="8956675"/>
            <a:ext cx="3070225" cy="47148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a:t>
            </a:fld>
            <a:endParaRPr sz="1200" b="0" i="0" u="none" strike="noStrike" cap="none">
              <a:solidFill>
                <a:schemeClr val="dk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f1733f5671_0_96: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f1733f5671_0_96:notes"/>
          <p:cNvSpPr txBox="1">
            <a:spLocks noGrp="1"/>
          </p:cNvSpPr>
          <p:nvPr>
            <p:ph type="body" idx="1"/>
          </p:nvPr>
        </p:nvSpPr>
        <p:spPr>
          <a:xfrm>
            <a:off x="708660" y="4479131"/>
            <a:ext cx="5669400" cy="42435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p:txBody>
      </p:sp>
      <p:sp>
        <p:nvSpPr>
          <p:cNvPr id="503" name="Google Shape;503;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4:notes"/>
          <p:cNvSpPr>
            <a:spLocks noGrp="1" noRot="1" noChangeAspect="1"/>
          </p:cNvSpPr>
          <p:nvPr>
            <p:ph type="sldImg" idx="2"/>
          </p:nvPr>
        </p:nvSpPr>
        <p:spPr>
          <a:xfrm>
            <a:off x="1189038" y="708025"/>
            <a:ext cx="4711700" cy="35353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6" name="Google Shape;516;p4:notes"/>
          <p:cNvSpPr txBox="1">
            <a:spLocks noGrp="1"/>
          </p:cNvSpPr>
          <p:nvPr>
            <p:ph type="body" idx="1"/>
          </p:nvPr>
        </p:nvSpPr>
        <p:spPr>
          <a:xfrm>
            <a:off x="708025" y="4478338"/>
            <a:ext cx="5670550" cy="42449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Photo by Dawn Makarios.  All photos except Stanley Harden with crops appeared  in the </a:t>
            </a:r>
            <a:r>
              <a:rPr lang="en-US" i="1">
                <a:latin typeface="Arial"/>
                <a:ea typeface="Arial"/>
                <a:cs typeface="Arial"/>
                <a:sym typeface="Arial"/>
              </a:rPr>
              <a:t>CLT Handbook</a:t>
            </a:r>
            <a:r>
              <a:rPr lang="en-US">
                <a:latin typeface="Arial"/>
                <a:ea typeface="Arial"/>
                <a:cs typeface="Arial"/>
                <a:sym typeface="Arial"/>
              </a:rPr>
              <a:t>, 1982. Photo top right is farmer and lessee known as Boll Weevil.</a:t>
            </a:r>
            <a:endParaRPr/>
          </a:p>
          <a:p>
            <a:pPr marL="0" lvl="0" indent="0" algn="l" rtl="0">
              <a:lnSpc>
                <a:spcPct val="100000"/>
              </a:lnSpc>
              <a:spcBef>
                <a:spcPts val="360"/>
              </a:spcBef>
              <a:spcAft>
                <a:spcPts val="0"/>
              </a:spcAft>
              <a:buSzPts val="1400"/>
              <a:buNone/>
            </a:pPr>
            <a:endParaRPr>
              <a:latin typeface="Arial"/>
              <a:ea typeface="Arial"/>
              <a:cs typeface="Arial"/>
              <a:sym typeface="Arial"/>
            </a:endParaRPr>
          </a:p>
        </p:txBody>
      </p:sp>
      <p:sp>
        <p:nvSpPr>
          <p:cNvPr id="517" name="Google Shape;517;p4:notes"/>
          <p:cNvSpPr txBox="1">
            <a:spLocks noGrp="1"/>
          </p:cNvSpPr>
          <p:nvPr>
            <p:ph type="sldNum" idx="12"/>
          </p:nvPr>
        </p:nvSpPr>
        <p:spPr>
          <a:xfrm>
            <a:off x="4014788" y="8956675"/>
            <a:ext cx="3070225" cy="47148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16</a:t>
            </a:fld>
            <a:endParaRPr sz="1200">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5:notes"/>
          <p:cNvSpPr txBox="1">
            <a:spLocks noGrp="1"/>
          </p:cNvSpPr>
          <p:nvPr>
            <p:ph type="body" idx="1"/>
          </p:nvPr>
        </p:nvSpPr>
        <p:spPr>
          <a:xfrm>
            <a:off x="708025" y="4478338"/>
            <a:ext cx="5670550" cy="42449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26" name="Google Shape;526;p5: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6:notes"/>
          <p:cNvSpPr txBox="1">
            <a:spLocks noGrp="1"/>
          </p:cNvSpPr>
          <p:nvPr>
            <p:ph type="body" idx="1"/>
          </p:nvPr>
        </p:nvSpPr>
        <p:spPr>
          <a:xfrm>
            <a:off x="708025" y="4478338"/>
            <a:ext cx="5670550" cy="42449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32" name="Google Shape;532;p6: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7:notes"/>
          <p:cNvSpPr txBox="1">
            <a:spLocks noGrp="1"/>
          </p:cNvSpPr>
          <p:nvPr>
            <p:ph type="body" idx="1"/>
          </p:nvPr>
        </p:nvSpPr>
        <p:spPr>
          <a:xfrm>
            <a:off x="708025" y="4478338"/>
            <a:ext cx="5670550" cy="42449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39" name="Google Shape;539;p7: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8:notes"/>
          <p:cNvSpPr txBox="1">
            <a:spLocks noGrp="1"/>
          </p:cNvSpPr>
          <p:nvPr>
            <p:ph type="body" idx="1"/>
          </p:nvPr>
        </p:nvSpPr>
        <p:spPr>
          <a:xfrm>
            <a:off x="708025" y="4478338"/>
            <a:ext cx="5670550" cy="42449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50" name="Google Shape;550;p8: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9:notes"/>
          <p:cNvSpPr txBox="1">
            <a:spLocks noGrp="1"/>
          </p:cNvSpPr>
          <p:nvPr>
            <p:ph type="body" idx="1"/>
          </p:nvPr>
        </p:nvSpPr>
        <p:spPr>
          <a:xfrm>
            <a:off x="708025" y="4478338"/>
            <a:ext cx="5670550" cy="42449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61" name="Google Shape;561;p9: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10: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0" name="Google Shape;570;p10:notes"/>
          <p:cNvSpPr txBox="1">
            <a:spLocks noGrp="1"/>
          </p:cNvSpPr>
          <p:nvPr>
            <p:ph type="body" idx="1"/>
          </p:nvPr>
        </p:nvSpPr>
        <p:spPr>
          <a:xfrm>
            <a:off x="708025" y="4478338"/>
            <a:ext cx="5670550" cy="42449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1" name="Google Shape;571;p10:notes"/>
          <p:cNvSpPr txBox="1">
            <a:spLocks noGrp="1"/>
          </p:cNvSpPr>
          <p:nvPr>
            <p:ph type="sldNum" idx="12"/>
          </p:nvPr>
        </p:nvSpPr>
        <p:spPr>
          <a:xfrm>
            <a:off x="4014788" y="8956675"/>
            <a:ext cx="3070225" cy="47148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11: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82" name="Google Shape;582;p11:notes"/>
          <p:cNvSpPr txBox="1">
            <a:spLocks noGrp="1"/>
          </p:cNvSpPr>
          <p:nvPr>
            <p:ph type="body" idx="1"/>
          </p:nvPr>
        </p:nvSpPr>
        <p:spPr>
          <a:xfrm>
            <a:off x="708025" y="4478338"/>
            <a:ext cx="5670550" cy="42449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3" name="Google Shape;583;p11:notes"/>
          <p:cNvSpPr txBox="1">
            <a:spLocks noGrp="1"/>
          </p:cNvSpPr>
          <p:nvPr>
            <p:ph type="sldNum" idx="12"/>
          </p:nvPr>
        </p:nvSpPr>
        <p:spPr>
          <a:xfrm>
            <a:off x="4014788" y="8956675"/>
            <a:ext cx="3070225" cy="47148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12: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7" name="Google Shape;597;p12:notes"/>
          <p:cNvSpPr txBox="1">
            <a:spLocks noGrp="1"/>
          </p:cNvSpPr>
          <p:nvPr>
            <p:ph type="body" idx="1"/>
          </p:nvPr>
        </p:nvSpPr>
        <p:spPr>
          <a:xfrm>
            <a:off x="708025" y="4478338"/>
            <a:ext cx="5670550" cy="42449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p:txBody>
      </p:sp>
      <p:sp>
        <p:nvSpPr>
          <p:cNvPr id="598" name="Google Shape;598;p12:notes"/>
          <p:cNvSpPr txBox="1">
            <a:spLocks noGrp="1"/>
          </p:cNvSpPr>
          <p:nvPr>
            <p:ph type="sldNum" idx="12"/>
          </p:nvPr>
        </p:nvSpPr>
        <p:spPr>
          <a:xfrm>
            <a:off x="4014788" y="8956675"/>
            <a:ext cx="3070225" cy="47148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1f1733f5671_0_104: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1f1733f5671_0_104:notes"/>
          <p:cNvSpPr txBox="1">
            <a:spLocks noGrp="1"/>
          </p:cNvSpPr>
          <p:nvPr>
            <p:ph type="body" idx="1"/>
          </p:nvPr>
        </p:nvSpPr>
        <p:spPr>
          <a:xfrm>
            <a:off x="708660" y="4479131"/>
            <a:ext cx="5669400" cy="42435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13: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13" name="Google Shape;613;p13:notes"/>
          <p:cNvSpPr txBox="1">
            <a:spLocks noGrp="1"/>
          </p:cNvSpPr>
          <p:nvPr>
            <p:ph type="body" idx="1"/>
          </p:nvPr>
        </p:nvSpPr>
        <p:spPr>
          <a:xfrm>
            <a:off x="708025" y="4478338"/>
            <a:ext cx="5670550" cy="42449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4" name="Google Shape;614;p13:notes"/>
          <p:cNvSpPr txBox="1">
            <a:spLocks noGrp="1"/>
          </p:cNvSpPr>
          <p:nvPr>
            <p:ph type="sldNum" idx="12"/>
          </p:nvPr>
        </p:nvSpPr>
        <p:spPr>
          <a:xfrm>
            <a:off x="4014788" y="8956675"/>
            <a:ext cx="3070225" cy="47148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14:notes"/>
          <p:cNvSpPr txBox="1">
            <a:spLocks noGrp="1"/>
          </p:cNvSpPr>
          <p:nvPr>
            <p:ph type="sldNum" idx="12"/>
          </p:nvPr>
        </p:nvSpPr>
        <p:spPr>
          <a:xfrm>
            <a:off x="4014788" y="8956675"/>
            <a:ext cx="3070225" cy="47148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26</a:t>
            </a:fld>
            <a:endParaRPr sz="1200">
              <a:solidFill>
                <a:schemeClr val="dk1"/>
              </a:solidFill>
              <a:latin typeface="Arial"/>
              <a:ea typeface="Arial"/>
              <a:cs typeface="Arial"/>
              <a:sym typeface="Arial"/>
            </a:endParaRPr>
          </a:p>
        </p:txBody>
      </p:sp>
      <p:sp>
        <p:nvSpPr>
          <p:cNvPr id="627" name="Google Shape;627;p14:notes"/>
          <p:cNvSpPr>
            <a:spLocks noGrp="1" noRot="1" noChangeAspect="1"/>
          </p:cNvSpPr>
          <p:nvPr>
            <p:ph type="sldImg" idx="2"/>
          </p:nvPr>
        </p:nvSpPr>
        <p:spPr>
          <a:xfrm>
            <a:off x="1189038" y="708025"/>
            <a:ext cx="4711700" cy="35353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8" name="Google Shape;628;p14:notes"/>
          <p:cNvSpPr txBox="1">
            <a:spLocks noGrp="1"/>
          </p:cNvSpPr>
          <p:nvPr>
            <p:ph type="body" idx="1"/>
          </p:nvPr>
        </p:nvSpPr>
        <p:spPr>
          <a:xfrm>
            <a:off x="708025" y="4478338"/>
            <a:ext cx="5670550" cy="42449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p:txBody>
      </p:sp>
      <p:sp>
        <p:nvSpPr>
          <p:cNvPr id="629" name="Google Shape;629;p14:notes"/>
          <p:cNvSpPr txBox="1">
            <a:spLocks noGrp="1"/>
          </p:cNvSpPr>
          <p:nvPr>
            <p:ph type="dt" idx="10"/>
          </p:nvPr>
        </p:nvSpPr>
        <p:spPr>
          <a:xfrm>
            <a:off x="4014788" y="0"/>
            <a:ext cx="3070225" cy="471488"/>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a:latin typeface="Times New Roman"/>
                <a:ea typeface="Times New Roman"/>
                <a:cs typeface="Times New Roman"/>
                <a:sym typeface="Times New Roman"/>
              </a:rPr>
              <a:t>9/28/16</a:t>
            </a:r>
            <a:endParaRPr/>
          </a:p>
        </p:txBody>
      </p:sp>
      <p:sp>
        <p:nvSpPr>
          <p:cNvPr id="630" name="Google Shape;630;p14:notes"/>
          <p:cNvSpPr txBox="1">
            <a:spLocks noGrp="1"/>
          </p:cNvSpPr>
          <p:nvPr>
            <p:ph type="ftr" idx="11"/>
          </p:nvPr>
        </p:nvSpPr>
        <p:spPr>
          <a:xfrm>
            <a:off x="0" y="8956675"/>
            <a:ext cx="3070225" cy="47148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Park City Conference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15:notes"/>
          <p:cNvSpPr txBox="1">
            <a:spLocks noGrp="1"/>
          </p:cNvSpPr>
          <p:nvPr>
            <p:ph type="sldNum" idx="12"/>
          </p:nvPr>
        </p:nvSpPr>
        <p:spPr>
          <a:xfrm>
            <a:off x="4014788" y="8956675"/>
            <a:ext cx="3070225" cy="47148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27</a:t>
            </a:fld>
            <a:endParaRPr sz="1200">
              <a:solidFill>
                <a:schemeClr val="dk1"/>
              </a:solidFill>
              <a:latin typeface="Arial"/>
              <a:ea typeface="Arial"/>
              <a:cs typeface="Arial"/>
              <a:sym typeface="Arial"/>
            </a:endParaRPr>
          </a:p>
        </p:txBody>
      </p:sp>
      <p:sp>
        <p:nvSpPr>
          <p:cNvPr id="646" name="Google Shape;646;p15:notes"/>
          <p:cNvSpPr>
            <a:spLocks noGrp="1" noRot="1" noChangeAspect="1"/>
          </p:cNvSpPr>
          <p:nvPr>
            <p:ph type="sldImg" idx="2"/>
          </p:nvPr>
        </p:nvSpPr>
        <p:spPr>
          <a:xfrm>
            <a:off x="1189038" y="708025"/>
            <a:ext cx="4711700" cy="35353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7" name="Google Shape;647;p15:notes"/>
          <p:cNvSpPr txBox="1">
            <a:spLocks noGrp="1"/>
          </p:cNvSpPr>
          <p:nvPr>
            <p:ph type="body" idx="1"/>
          </p:nvPr>
        </p:nvSpPr>
        <p:spPr>
          <a:xfrm>
            <a:off x="708025" y="4478338"/>
            <a:ext cx="5670550" cy="42449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p:txBody>
      </p:sp>
      <p:sp>
        <p:nvSpPr>
          <p:cNvPr id="648" name="Google Shape;648;p15:notes"/>
          <p:cNvSpPr txBox="1">
            <a:spLocks noGrp="1"/>
          </p:cNvSpPr>
          <p:nvPr>
            <p:ph type="dt" idx="10"/>
          </p:nvPr>
        </p:nvSpPr>
        <p:spPr>
          <a:xfrm>
            <a:off x="4014788" y="0"/>
            <a:ext cx="3070225" cy="471488"/>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a:latin typeface="Times New Roman"/>
                <a:ea typeface="Times New Roman"/>
                <a:cs typeface="Times New Roman"/>
                <a:sym typeface="Times New Roman"/>
              </a:rPr>
              <a:t>9/28/16</a:t>
            </a:r>
            <a:endParaRPr/>
          </a:p>
        </p:txBody>
      </p:sp>
      <p:sp>
        <p:nvSpPr>
          <p:cNvPr id="649" name="Google Shape;649;p15:notes"/>
          <p:cNvSpPr txBox="1">
            <a:spLocks noGrp="1"/>
          </p:cNvSpPr>
          <p:nvPr>
            <p:ph type="ftr" idx="11"/>
          </p:nvPr>
        </p:nvSpPr>
        <p:spPr>
          <a:xfrm>
            <a:off x="0" y="8956675"/>
            <a:ext cx="3070225" cy="47148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Park City Conference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16:notes"/>
          <p:cNvSpPr txBox="1">
            <a:spLocks noGrp="1"/>
          </p:cNvSpPr>
          <p:nvPr>
            <p:ph type="sldNum" idx="12"/>
          </p:nvPr>
        </p:nvSpPr>
        <p:spPr>
          <a:xfrm>
            <a:off x="4014788" y="8956675"/>
            <a:ext cx="3070225" cy="47148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28</a:t>
            </a:fld>
            <a:endParaRPr sz="1200">
              <a:solidFill>
                <a:schemeClr val="dk1"/>
              </a:solidFill>
              <a:latin typeface="Arial"/>
              <a:ea typeface="Arial"/>
              <a:cs typeface="Arial"/>
              <a:sym typeface="Arial"/>
            </a:endParaRPr>
          </a:p>
        </p:txBody>
      </p:sp>
      <p:sp>
        <p:nvSpPr>
          <p:cNvPr id="660" name="Google Shape;660;p16:notes"/>
          <p:cNvSpPr>
            <a:spLocks noGrp="1" noRot="1" noChangeAspect="1"/>
          </p:cNvSpPr>
          <p:nvPr>
            <p:ph type="sldImg" idx="2"/>
          </p:nvPr>
        </p:nvSpPr>
        <p:spPr>
          <a:xfrm>
            <a:off x="1189038" y="708025"/>
            <a:ext cx="4711700" cy="35353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1" name="Google Shape;661;p16:notes"/>
          <p:cNvSpPr txBox="1">
            <a:spLocks noGrp="1"/>
          </p:cNvSpPr>
          <p:nvPr>
            <p:ph type="body" idx="1"/>
          </p:nvPr>
        </p:nvSpPr>
        <p:spPr>
          <a:xfrm>
            <a:off x="708025" y="4478338"/>
            <a:ext cx="5670550" cy="42449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p:txBody>
      </p:sp>
      <p:sp>
        <p:nvSpPr>
          <p:cNvPr id="662" name="Google Shape;662;p16:notes"/>
          <p:cNvSpPr txBox="1">
            <a:spLocks noGrp="1"/>
          </p:cNvSpPr>
          <p:nvPr>
            <p:ph type="dt" idx="10"/>
          </p:nvPr>
        </p:nvSpPr>
        <p:spPr>
          <a:xfrm>
            <a:off x="4014788" y="0"/>
            <a:ext cx="3070225" cy="471488"/>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a:latin typeface="Times New Roman"/>
                <a:ea typeface="Times New Roman"/>
                <a:cs typeface="Times New Roman"/>
                <a:sym typeface="Times New Roman"/>
              </a:rPr>
              <a:t>9/28/16</a:t>
            </a:r>
            <a:endParaRPr/>
          </a:p>
        </p:txBody>
      </p:sp>
      <p:sp>
        <p:nvSpPr>
          <p:cNvPr id="663" name="Google Shape;663;p16:notes"/>
          <p:cNvSpPr txBox="1">
            <a:spLocks noGrp="1"/>
          </p:cNvSpPr>
          <p:nvPr>
            <p:ph type="ftr" idx="11"/>
          </p:nvPr>
        </p:nvSpPr>
        <p:spPr>
          <a:xfrm>
            <a:off x="0" y="8956675"/>
            <a:ext cx="3070225" cy="47148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Park City Conference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17:notes"/>
          <p:cNvSpPr txBox="1">
            <a:spLocks noGrp="1"/>
          </p:cNvSpPr>
          <p:nvPr>
            <p:ph type="sldNum" idx="12"/>
          </p:nvPr>
        </p:nvSpPr>
        <p:spPr>
          <a:xfrm>
            <a:off x="4014788" y="8956675"/>
            <a:ext cx="3070225" cy="47148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29</a:t>
            </a:fld>
            <a:endParaRPr sz="1200">
              <a:solidFill>
                <a:schemeClr val="dk1"/>
              </a:solidFill>
              <a:latin typeface="Arial"/>
              <a:ea typeface="Arial"/>
              <a:cs typeface="Arial"/>
              <a:sym typeface="Arial"/>
            </a:endParaRPr>
          </a:p>
        </p:txBody>
      </p:sp>
      <p:sp>
        <p:nvSpPr>
          <p:cNvPr id="674" name="Google Shape;674;p17:notes"/>
          <p:cNvSpPr>
            <a:spLocks noGrp="1" noRot="1" noChangeAspect="1"/>
          </p:cNvSpPr>
          <p:nvPr>
            <p:ph type="sldImg" idx="2"/>
          </p:nvPr>
        </p:nvSpPr>
        <p:spPr>
          <a:xfrm>
            <a:off x="1189038" y="708025"/>
            <a:ext cx="4711700" cy="35353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5" name="Google Shape;675;p17:notes"/>
          <p:cNvSpPr txBox="1">
            <a:spLocks noGrp="1"/>
          </p:cNvSpPr>
          <p:nvPr>
            <p:ph type="body" idx="1"/>
          </p:nvPr>
        </p:nvSpPr>
        <p:spPr>
          <a:xfrm>
            <a:off x="708025" y="4478338"/>
            <a:ext cx="5670550" cy="42449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p:txBody>
      </p:sp>
      <p:sp>
        <p:nvSpPr>
          <p:cNvPr id="676" name="Google Shape;676;p17:notes"/>
          <p:cNvSpPr txBox="1">
            <a:spLocks noGrp="1"/>
          </p:cNvSpPr>
          <p:nvPr>
            <p:ph type="dt" idx="10"/>
          </p:nvPr>
        </p:nvSpPr>
        <p:spPr>
          <a:xfrm>
            <a:off x="4014788" y="0"/>
            <a:ext cx="3070225" cy="471488"/>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a:latin typeface="Times New Roman"/>
                <a:ea typeface="Times New Roman"/>
                <a:cs typeface="Times New Roman"/>
                <a:sym typeface="Times New Roman"/>
              </a:rPr>
              <a:t>9/28/16</a:t>
            </a:r>
            <a:endParaRPr/>
          </a:p>
        </p:txBody>
      </p:sp>
      <p:sp>
        <p:nvSpPr>
          <p:cNvPr id="677" name="Google Shape;677;p17:notes"/>
          <p:cNvSpPr txBox="1">
            <a:spLocks noGrp="1"/>
          </p:cNvSpPr>
          <p:nvPr>
            <p:ph type="ftr" idx="11"/>
          </p:nvPr>
        </p:nvSpPr>
        <p:spPr>
          <a:xfrm>
            <a:off x="0" y="8956675"/>
            <a:ext cx="3070225" cy="47148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Park City Conference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18:notes"/>
          <p:cNvSpPr txBox="1">
            <a:spLocks noGrp="1"/>
          </p:cNvSpPr>
          <p:nvPr>
            <p:ph type="sldNum" idx="12"/>
          </p:nvPr>
        </p:nvSpPr>
        <p:spPr>
          <a:xfrm>
            <a:off x="4014788" y="8956675"/>
            <a:ext cx="3070225" cy="47148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rgbClr val="000000"/>
                </a:solidFill>
                <a:latin typeface="Times New Roman"/>
                <a:ea typeface="Times New Roman"/>
                <a:cs typeface="Times New Roman"/>
                <a:sym typeface="Times New Roman"/>
              </a:rPr>
              <a:t>30</a:t>
            </a:fld>
            <a:endParaRPr sz="1200">
              <a:solidFill>
                <a:srgbClr val="000000"/>
              </a:solidFill>
              <a:latin typeface="Times New Roman"/>
              <a:ea typeface="Times New Roman"/>
              <a:cs typeface="Times New Roman"/>
              <a:sym typeface="Times New Roman"/>
            </a:endParaRPr>
          </a:p>
        </p:txBody>
      </p:sp>
      <p:sp>
        <p:nvSpPr>
          <p:cNvPr id="686" name="Google Shape;686;p18:notes"/>
          <p:cNvSpPr>
            <a:spLocks noGrp="1" noRot="1" noChangeAspect="1"/>
          </p:cNvSpPr>
          <p:nvPr>
            <p:ph type="sldImg" idx="2"/>
          </p:nvPr>
        </p:nvSpPr>
        <p:spPr>
          <a:xfrm>
            <a:off x="1189038" y="708025"/>
            <a:ext cx="4711700" cy="35353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7" name="Google Shape;687;p18:notes"/>
          <p:cNvSpPr txBox="1">
            <a:spLocks noGrp="1"/>
          </p:cNvSpPr>
          <p:nvPr>
            <p:ph type="body" idx="1"/>
          </p:nvPr>
        </p:nvSpPr>
        <p:spPr>
          <a:xfrm>
            <a:off x="708025" y="4478338"/>
            <a:ext cx="5670550" cy="42449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CLT is formed by local employers</a:t>
            </a:r>
            <a:endParaRPr/>
          </a:p>
          <a:p>
            <a:pPr marL="454025" lvl="1" indent="0" algn="l" rtl="0">
              <a:lnSpc>
                <a:spcPct val="100000"/>
              </a:lnSpc>
              <a:spcBef>
                <a:spcPts val="300"/>
              </a:spcBef>
              <a:spcAft>
                <a:spcPts val="0"/>
              </a:spcAft>
              <a:buSzPts val="1400"/>
              <a:buNone/>
            </a:pPr>
            <a:r>
              <a:rPr lang="en-US" sz="1000" i="1">
                <a:latin typeface="Times New Roman"/>
                <a:ea typeface="Times New Roman"/>
                <a:cs typeface="Times New Roman"/>
                <a:sym typeface="Times New Roman"/>
              </a:rPr>
              <a:t>Ex: First Homes, Rochester, MN (Mayo Clinic)</a:t>
            </a:r>
            <a:endParaRPr/>
          </a:p>
          <a:p>
            <a:pPr marL="454025" lvl="1" indent="0" algn="l" rtl="0">
              <a:lnSpc>
                <a:spcPct val="100000"/>
              </a:lnSpc>
              <a:spcBef>
                <a:spcPts val="300"/>
              </a:spcBef>
              <a:spcAft>
                <a:spcPts val="0"/>
              </a:spcAft>
              <a:buSzPts val="1400"/>
              <a:buNone/>
            </a:pPr>
            <a:r>
              <a:rPr lang="en-US" sz="1000" i="1">
                <a:latin typeface="Times New Roman"/>
                <a:ea typeface="Times New Roman"/>
                <a:cs typeface="Times New Roman"/>
                <a:sym typeface="Times New Roman"/>
              </a:rPr>
              <a:t>Workforce Housing Association of Truckee Tahoe</a:t>
            </a:r>
            <a:endParaRPr/>
          </a:p>
          <a:p>
            <a:pPr marL="454025" lvl="1" indent="0" algn="l" rtl="0">
              <a:lnSpc>
                <a:spcPct val="100000"/>
              </a:lnSpc>
              <a:spcBef>
                <a:spcPts val="300"/>
              </a:spcBef>
              <a:spcAft>
                <a:spcPts val="0"/>
              </a:spcAft>
              <a:buSzPts val="1400"/>
              <a:buNone/>
            </a:pPr>
            <a:endParaRPr sz="1000" i="1">
              <a:latin typeface="Times New Roman"/>
              <a:ea typeface="Times New Roman"/>
              <a:cs typeface="Times New Roman"/>
              <a:sym typeface="Times New Roman"/>
            </a:endParaRPr>
          </a:p>
          <a:p>
            <a:pPr marL="454025" lvl="1" indent="0" algn="l" rtl="0">
              <a:lnSpc>
                <a:spcPct val="100000"/>
              </a:lnSpc>
              <a:spcBef>
                <a:spcPts val="300"/>
              </a:spcBef>
              <a:spcAft>
                <a:spcPts val="0"/>
              </a:spcAft>
              <a:buSzPts val="1400"/>
              <a:buNone/>
            </a:pPr>
            <a:r>
              <a:rPr lang="en-US" sz="1000" i="1">
                <a:latin typeface="Times New Roman"/>
                <a:ea typeface="Times New Roman"/>
                <a:cs typeface="Times New Roman"/>
                <a:sym typeface="Times New Roman"/>
              </a:rPr>
              <a:t>Workforce housing often = a higher income target population</a:t>
            </a:r>
            <a:endParaRPr/>
          </a:p>
          <a:p>
            <a:pPr marL="454025" lvl="1" indent="0" algn="l" rtl="0">
              <a:lnSpc>
                <a:spcPct val="100000"/>
              </a:lnSpc>
              <a:spcBef>
                <a:spcPts val="300"/>
              </a:spcBef>
              <a:spcAft>
                <a:spcPts val="0"/>
              </a:spcAft>
              <a:buSzPts val="1400"/>
              <a:buNone/>
            </a:pPr>
            <a:endParaRPr sz="1000" i="1">
              <a:latin typeface="Times New Roman"/>
              <a:ea typeface="Times New Roman"/>
              <a:cs typeface="Times New Roman"/>
              <a:sym typeface="Times New Roman"/>
            </a:endParaRPr>
          </a:p>
          <a:p>
            <a:pPr marL="0" lvl="0" indent="0" algn="l" rtl="0">
              <a:lnSpc>
                <a:spcPct val="100000"/>
              </a:lnSpc>
              <a:spcBef>
                <a:spcPts val="360"/>
              </a:spcBef>
              <a:spcAft>
                <a:spcPts val="0"/>
              </a:spcAft>
              <a:buSzPts val="1400"/>
              <a:buNone/>
            </a:pPr>
            <a:endParaRPr>
              <a:latin typeface="Times New Roman"/>
              <a:ea typeface="Times New Roman"/>
              <a:cs typeface="Times New Roman"/>
              <a:sym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19: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10" name="Google Shape;710;p19:notes"/>
          <p:cNvSpPr txBox="1">
            <a:spLocks noGrp="1"/>
          </p:cNvSpPr>
          <p:nvPr>
            <p:ph type="body" idx="1"/>
          </p:nvPr>
        </p:nvSpPr>
        <p:spPr>
          <a:xfrm>
            <a:off x="708025" y="4478338"/>
            <a:ext cx="5670550" cy="42449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1" name="Google Shape;711;p19:notes"/>
          <p:cNvSpPr txBox="1">
            <a:spLocks noGrp="1"/>
          </p:cNvSpPr>
          <p:nvPr>
            <p:ph type="sldNum" idx="12"/>
          </p:nvPr>
        </p:nvSpPr>
        <p:spPr>
          <a:xfrm>
            <a:off x="4014788" y="8956675"/>
            <a:ext cx="3070225" cy="47148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20:notes"/>
          <p:cNvSpPr txBox="1">
            <a:spLocks noGrp="1"/>
          </p:cNvSpPr>
          <p:nvPr>
            <p:ph type="body" idx="1"/>
          </p:nvPr>
        </p:nvSpPr>
        <p:spPr>
          <a:xfrm>
            <a:off x="708025" y="4478338"/>
            <a:ext cx="5670550" cy="42449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723" name="Google Shape;723;p20: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21: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30" name="Google Shape;730;p21:notes"/>
          <p:cNvSpPr txBox="1">
            <a:spLocks noGrp="1"/>
          </p:cNvSpPr>
          <p:nvPr>
            <p:ph type="body" idx="1"/>
          </p:nvPr>
        </p:nvSpPr>
        <p:spPr>
          <a:xfrm>
            <a:off x="708025" y="4478338"/>
            <a:ext cx="5670550" cy="42449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1" name="Google Shape;731;p21:notes"/>
          <p:cNvSpPr txBox="1">
            <a:spLocks noGrp="1"/>
          </p:cNvSpPr>
          <p:nvPr>
            <p:ph type="sldNum" idx="12"/>
          </p:nvPr>
        </p:nvSpPr>
        <p:spPr>
          <a:xfrm>
            <a:off x="4014788" y="8956675"/>
            <a:ext cx="3070225" cy="47148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1f177ddf5cc_0_6:notes"/>
          <p:cNvSpPr>
            <a:spLocks noGrp="1" noRot="1" noChangeAspect="1"/>
          </p:cNvSpPr>
          <p:nvPr>
            <p:ph type="sldImg" idx="2"/>
          </p:nvPr>
        </p:nvSpPr>
        <p:spPr>
          <a:xfrm>
            <a:off x="1181410" y="707231"/>
            <a:ext cx="4724400" cy="353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4" name="Google Shape;744;g1f177ddf5cc_0_6:notes"/>
          <p:cNvSpPr txBox="1">
            <a:spLocks noGrp="1"/>
          </p:cNvSpPr>
          <p:nvPr>
            <p:ph type="body" idx="1"/>
          </p:nvPr>
        </p:nvSpPr>
        <p:spPr>
          <a:xfrm>
            <a:off x="708660" y="4479131"/>
            <a:ext cx="5669400" cy="42435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0825fa637a_0_18: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20825fa637a_0_18:notes"/>
          <p:cNvSpPr txBox="1">
            <a:spLocks noGrp="1"/>
          </p:cNvSpPr>
          <p:nvPr>
            <p:ph type="body" idx="1"/>
          </p:nvPr>
        </p:nvSpPr>
        <p:spPr>
          <a:xfrm>
            <a:off x="708025" y="4478338"/>
            <a:ext cx="5670600" cy="4245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13" name="Google Shape;413;g20825fa637a_0_18:notes"/>
          <p:cNvSpPr txBox="1">
            <a:spLocks noGrp="1"/>
          </p:cNvSpPr>
          <p:nvPr>
            <p:ph type="sldNum" idx="12"/>
          </p:nvPr>
        </p:nvSpPr>
        <p:spPr>
          <a:xfrm>
            <a:off x="4014788" y="8956675"/>
            <a:ext cx="3070200" cy="471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1f177ddf5cc_0_11:notes"/>
          <p:cNvSpPr>
            <a:spLocks noGrp="1" noRot="1" noChangeAspect="1"/>
          </p:cNvSpPr>
          <p:nvPr>
            <p:ph type="sldImg" idx="2"/>
          </p:nvPr>
        </p:nvSpPr>
        <p:spPr>
          <a:xfrm>
            <a:off x="1185863" y="706438"/>
            <a:ext cx="4714800" cy="3537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1f177ddf5cc_0_11:notes"/>
          <p:cNvSpPr txBox="1">
            <a:spLocks noGrp="1"/>
          </p:cNvSpPr>
          <p:nvPr>
            <p:ph type="body" idx="1"/>
          </p:nvPr>
        </p:nvSpPr>
        <p:spPr>
          <a:xfrm>
            <a:off x="708025" y="4478338"/>
            <a:ext cx="5670600" cy="4245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52" name="Google Shape;752;g1f177ddf5cc_0_11:notes"/>
          <p:cNvSpPr txBox="1">
            <a:spLocks noGrp="1"/>
          </p:cNvSpPr>
          <p:nvPr>
            <p:ph type="sldNum" idx="12"/>
          </p:nvPr>
        </p:nvSpPr>
        <p:spPr>
          <a:xfrm>
            <a:off x="4014788" y="8956675"/>
            <a:ext cx="3070200" cy="471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207b2cbffd3_1_350:notes"/>
          <p:cNvSpPr>
            <a:spLocks noGrp="1" noRot="1" noChangeAspect="1"/>
          </p:cNvSpPr>
          <p:nvPr>
            <p:ph type="sldImg" idx="2"/>
          </p:nvPr>
        </p:nvSpPr>
        <p:spPr>
          <a:xfrm>
            <a:off x="1422400" y="1179513"/>
            <a:ext cx="4241800" cy="3181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0" name="Google Shape;760;g207b2cbffd3_1_350:notes"/>
          <p:cNvSpPr txBox="1">
            <a:spLocks noGrp="1"/>
          </p:cNvSpPr>
          <p:nvPr>
            <p:ph type="body" idx="1"/>
          </p:nvPr>
        </p:nvSpPr>
        <p:spPr>
          <a:xfrm>
            <a:off x="708660" y="4538067"/>
            <a:ext cx="5669400" cy="3713100"/>
          </a:xfrm>
          <a:prstGeom prst="rect">
            <a:avLst/>
          </a:prstGeom>
          <a:noFill/>
          <a:ln>
            <a:noFill/>
          </a:ln>
        </p:spPr>
        <p:txBody>
          <a:bodyPr spcFirstLastPara="1" wrap="square" lIns="94400" tIns="47200" rIns="94400" bIns="47200" anchor="t" anchorCtr="0">
            <a:noAutofit/>
          </a:bodyPr>
          <a:lstStyle/>
          <a:p>
            <a:pPr marL="469900" lvl="0" indent="-304800" algn="l" rtl="0">
              <a:lnSpc>
                <a:spcPct val="90000"/>
              </a:lnSpc>
              <a:spcBef>
                <a:spcPts val="1900"/>
              </a:spcBef>
              <a:spcAft>
                <a:spcPts val="0"/>
              </a:spcAft>
              <a:buClr>
                <a:schemeClr val="dk1"/>
              </a:buClr>
              <a:buSzPts val="1200"/>
              <a:buChar char="•"/>
            </a:pPr>
            <a:r>
              <a:rPr lang="en-US">
                <a:latin typeface="Arial"/>
                <a:ea typeface="Arial"/>
                <a:cs typeface="Arial"/>
                <a:sym typeface="Arial"/>
              </a:rPr>
              <a:t>THRIVE Santa Ana drives development that will build community wealth and healthy, affordable neighborhoods, by holding land in trust and promoting multi-generational resident leadership. </a:t>
            </a:r>
            <a:endParaRPr>
              <a:latin typeface="Arial"/>
              <a:ea typeface="Arial"/>
              <a:cs typeface="Arial"/>
              <a:sym typeface="Arial"/>
            </a:endParaRPr>
          </a:p>
          <a:p>
            <a:pPr marL="469900" lvl="0" indent="-304800" algn="l" rtl="0">
              <a:lnSpc>
                <a:spcPct val="90000"/>
              </a:lnSpc>
              <a:spcBef>
                <a:spcPts val="0"/>
              </a:spcBef>
              <a:spcAft>
                <a:spcPts val="0"/>
              </a:spcAft>
              <a:buClr>
                <a:srgbClr val="1155CC"/>
              </a:buClr>
              <a:buSzPts val="1200"/>
              <a:buChar char="•"/>
            </a:pPr>
            <a:r>
              <a:rPr lang="en-US">
                <a:solidFill>
                  <a:srgbClr val="1155CC"/>
                </a:solidFill>
                <a:latin typeface="Arial"/>
                <a:ea typeface="Arial"/>
                <a:cs typeface="Arial"/>
                <a:sym typeface="Arial"/>
              </a:rPr>
              <a:t>THRIVE Santa Ana busca impulsar desarrollo económico que aumente el bienestar y la riqueza comunitaria, vecindarios saludables y accesibles, cuidando la tierra como un bien público y promoviendo el liderazgo multi-generacional de residentes.  </a:t>
            </a:r>
            <a:endParaRPr>
              <a:solidFill>
                <a:srgbClr val="1155CC"/>
              </a:solidFill>
              <a:latin typeface="Arial"/>
              <a:ea typeface="Arial"/>
              <a:cs typeface="Arial"/>
              <a:sym typeface="Arial"/>
            </a:endParaRPr>
          </a:p>
          <a:p>
            <a:pPr marL="469900" lvl="0" indent="-304800" algn="l" rtl="0">
              <a:lnSpc>
                <a:spcPct val="90000"/>
              </a:lnSpc>
              <a:spcBef>
                <a:spcPts val="0"/>
              </a:spcBef>
              <a:spcAft>
                <a:spcPts val="0"/>
              </a:spcAft>
              <a:buClr>
                <a:schemeClr val="dk1"/>
              </a:buClr>
              <a:buSzPts val="1200"/>
              <a:buChar char="•"/>
            </a:pPr>
            <a:r>
              <a:rPr lang="en-US">
                <a:latin typeface="Arial"/>
                <a:ea typeface="Arial"/>
                <a:cs typeface="Arial"/>
                <a:sym typeface="Arial"/>
              </a:rPr>
              <a:t>THRIVE is a non-profit community land trust that looks forward to providing affordable housing, open space, and development that otherwise meets the needs of Santa Ana neighborhoods, especially for underserved families. </a:t>
            </a:r>
            <a:endParaRPr>
              <a:latin typeface="Arial"/>
              <a:ea typeface="Arial"/>
              <a:cs typeface="Arial"/>
              <a:sym typeface="Arial"/>
            </a:endParaRPr>
          </a:p>
          <a:p>
            <a:pPr marL="469900" lvl="0" indent="-304800" algn="l" rtl="0">
              <a:lnSpc>
                <a:spcPct val="90000"/>
              </a:lnSpc>
              <a:spcBef>
                <a:spcPts val="0"/>
              </a:spcBef>
              <a:spcAft>
                <a:spcPts val="0"/>
              </a:spcAft>
              <a:buClr>
                <a:srgbClr val="3D85C6"/>
              </a:buClr>
              <a:buSzPts val="1200"/>
              <a:buChar char="•"/>
            </a:pPr>
            <a:r>
              <a:rPr lang="en-US">
                <a:solidFill>
                  <a:srgbClr val="1155CC"/>
                </a:solidFill>
                <a:latin typeface="Arial"/>
                <a:ea typeface="Arial"/>
                <a:cs typeface="Arial"/>
                <a:sym typeface="Arial"/>
              </a:rPr>
              <a:t>THRIVE es un fideicomiso sin fines de lucro, queremos proveer vivienda asequible, espacios abiertos, y otros tipos de desarrollo que satisfacen las necesidades de los vecindarios en Santa Ana, especialmente para las familias con más necesidad. </a:t>
            </a:r>
            <a:r>
              <a:rPr lang="en-US">
                <a:solidFill>
                  <a:srgbClr val="3D85C6"/>
                </a:solidFill>
                <a:latin typeface="Arial"/>
                <a:ea typeface="Arial"/>
                <a:cs typeface="Arial"/>
                <a:sym typeface="Arial"/>
              </a:rPr>
              <a:t> </a:t>
            </a:r>
            <a:endParaRPr/>
          </a:p>
        </p:txBody>
      </p:sp>
      <p:sp>
        <p:nvSpPr>
          <p:cNvPr id="761" name="Google Shape;761;g207b2cbffd3_1_350:notes"/>
          <p:cNvSpPr txBox="1">
            <a:spLocks noGrp="1"/>
          </p:cNvSpPr>
          <p:nvPr>
            <p:ph type="sldNum" idx="12"/>
          </p:nvPr>
        </p:nvSpPr>
        <p:spPr>
          <a:xfrm>
            <a:off x="4014100" y="8956626"/>
            <a:ext cx="3070800" cy="473100"/>
          </a:xfrm>
          <a:prstGeom prst="rect">
            <a:avLst/>
          </a:prstGeom>
          <a:noFill/>
          <a:ln>
            <a:noFill/>
          </a:ln>
        </p:spPr>
        <p:txBody>
          <a:bodyPr spcFirstLastPara="1" wrap="square" lIns="94400" tIns="47200" rIns="94400" bIns="47200" anchor="b" anchorCtr="0">
            <a:noAutofit/>
          </a:bodyPr>
          <a:lstStyle/>
          <a:p>
            <a:pPr marL="0" lvl="0" indent="0" algn="r" rtl="0">
              <a:spcBef>
                <a:spcPts val="0"/>
              </a:spcBef>
              <a:spcAft>
                <a:spcPts val="0"/>
              </a:spcAft>
              <a:buNone/>
            </a:pPr>
            <a:fld id="{00000000-1234-1234-1234-123412341234}" type="slidenum">
              <a:rPr lang="en-US"/>
              <a:t>36</a:t>
            </a:fld>
            <a:endParaRPr/>
          </a:p>
        </p:txBody>
      </p:sp>
      <p:sp>
        <p:nvSpPr>
          <p:cNvPr id="762" name="Google Shape;762;g207b2cbffd3_1_350:notes"/>
          <p:cNvSpPr txBox="1">
            <a:spLocks noGrp="1"/>
          </p:cNvSpPr>
          <p:nvPr>
            <p:ph type="dt" idx="10"/>
          </p:nvPr>
        </p:nvSpPr>
        <p:spPr>
          <a:xfrm>
            <a:off x="4014100" y="0"/>
            <a:ext cx="3070800" cy="473100"/>
          </a:xfrm>
          <a:prstGeom prst="rect">
            <a:avLst/>
          </a:prstGeom>
          <a:noFill/>
          <a:ln>
            <a:noFill/>
          </a:ln>
        </p:spPr>
        <p:txBody>
          <a:bodyPr spcFirstLastPara="1" wrap="square" lIns="94400" tIns="47200" rIns="94400" bIns="47200" anchor="t" anchorCtr="0">
            <a:noAutofit/>
          </a:bodyPr>
          <a:lstStyle/>
          <a:p>
            <a:pPr marL="0" lvl="0" indent="0" algn="r" rtl="0">
              <a:spcBef>
                <a:spcPts val="0"/>
              </a:spcBef>
              <a:spcAft>
                <a:spcPts val="0"/>
              </a:spcAft>
              <a:buNone/>
            </a:pPr>
            <a:r>
              <a:rPr lang="en-US"/>
              <a:t>8/8/2018</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207b2cbffd3_1_465: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207b2cbffd3_1_465:notes"/>
          <p:cNvSpPr txBox="1">
            <a:spLocks noGrp="1"/>
          </p:cNvSpPr>
          <p:nvPr>
            <p:ph type="body" idx="1"/>
          </p:nvPr>
        </p:nvSpPr>
        <p:spPr>
          <a:xfrm>
            <a:off x="708025" y="4478338"/>
            <a:ext cx="5670600" cy="4245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70" name="Google Shape;770;g207b2cbffd3_1_465:notes"/>
          <p:cNvSpPr txBox="1">
            <a:spLocks noGrp="1"/>
          </p:cNvSpPr>
          <p:nvPr>
            <p:ph type="sldNum" idx="12"/>
          </p:nvPr>
        </p:nvSpPr>
        <p:spPr>
          <a:xfrm>
            <a:off x="4014788" y="8956675"/>
            <a:ext cx="3070200" cy="471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37</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207b2cbffd3_1_472:notes"/>
          <p:cNvSpPr>
            <a:spLocks noGrp="1" noRot="1" noChangeAspect="1"/>
          </p:cNvSpPr>
          <p:nvPr>
            <p:ph type="sldImg" idx="2"/>
          </p:nvPr>
        </p:nvSpPr>
        <p:spPr>
          <a:xfrm>
            <a:off x="1422400" y="1179513"/>
            <a:ext cx="4241800" cy="3181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6" name="Google Shape;776;g207b2cbffd3_1_472:notes"/>
          <p:cNvSpPr txBox="1">
            <a:spLocks noGrp="1"/>
          </p:cNvSpPr>
          <p:nvPr>
            <p:ph type="body" idx="1"/>
          </p:nvPr>
        </p:nvSpPr>
        <p:spPr>
          <a:xfrm>
            <a:off x="708660" y="4538067"/>
            <a:ext cx="5669400" cy="3713100"/>
          </a:xfrm>
          <a:prstGeom prst="rect">
            <a:avLst/>
          </a:prstGeom>
          <a:noFill/>
          <a:ln>
            <a:noFill/>
          </a:ln>
        </p:spPr>
        <p:txBody>
          <a:bodyPr spcFirstLastPara="1" wrap="square" lIns="94400" tIns="47200" rIns="94400" bIns="47200" anchor="t" anchorCtr="0">
            <a:noAutofit/>
          </a:bodyPr>
          <a:lstStyle/>
          <a:p>
            <a:pPr marL="0" lvl="0" indent="0" algn="l" rtl="0">
              <a:spcBef>
                <a:spcPts val="0"/>
              </a:spcBef>
              <a:spcAft>
                <a:spcPts val="0"/>
              </a:spcAft>
              <a:buNone/>
            </a:pPr>
            <a:r>
              <a:rPr lang="en-US"/>
              <a:t>“Somos residentes y organizaciones comunitarias de Santa Ana que nos hemos unido para impulsar un desarrollo económico que nos tome en cuenta, desde el punto de vista de nuestros vecindarios, nuestras necesidades, nuestros conocimientos y visión para el futuro de nuestras familias.”  - Miembro de THRIVE   /   “We are Santa Ana residents and community organizations that have come together to drive economic development that includes us, our neighborhoods, our needs, our knowledge and vision for the future of our families.” - THRIVE Board Member</a:t>
            </a:r>
            <a:endParaRPr/>
          </a:p>
        </p:txBody>
      </p:sp>
      <p:sp>
        <p:nvSpPr>
          <p:cNvPr id="777" name="Google Shape;777;g207b2cbffd3_1_472:notes"/>
          <p:cNvSpPr txBox="1">
            <a:spLocks noGrp="1"/>
          </p:cNvSpPr>
          <p:nvPr>
            <p:ph type="sldNum" idx="12"/>
          </p:nvPr>
        </p:nvSpPr>
        <p:spPr>
          <a:xfrm>
            <a:off x="4014100" y="8956626"/>
            <a:ext cx="3070800" cy="473100"/>
          </a:xfrm>
          <a:prstGeom prst="rect">
            <a:avLst/>
          </a:prstGeom>
          <a:noFill/>
          <a:ln>
            <a:noFill/>
          </a:ln>
        </p:spPr>
        <p:txBody>
          <a:bodyPr spcFirstLastPara="1" wrap="square" lIns="94400" tIns="47200" rIns="94400" bIns="47200" anchor="b" anchorCtr="0">
            <a:noAutofit/>
          </a:bodyPr>
          <a:lstStyle/>
          <a:p>
            <a:pPr marL="0" lvl="0" indent="0" algn="r" rtl="0">
              <a:spcBef>
                <a:spcPts val="0"/>
              </a:spcBef>
              <a:spcAft>
                <a:spcPts val="0"/>
              </a:spcAft>
              <a:buNone/>
            </a:pPr>
            <a:fld id="{00000000-1234-1234-1234-123412341234}" type="slidenum">
              <a:rPr lang="en-US"/>
              <a:t>38</a:t>
            </a:fld>
            <a:endParaRPr/>
          </a:p>
        </p:txBody>
      </p:sp>
      <p:sp>
        <p:nvSpPr>
          <p:cNvPr id="778" name="Google Shape;778;g207b2cbffd3_1_472:notes"/>
          <p:cNvSpPr txBox="1">
            <a:spLocks noGrp="1"/>
          </p:cNvSpPr>
          <p:nvPr>
            <p:ph type="dt" idx="10"/>
          </p:nvPr>
        </p:nvSpPr>
        <p:spPr>
          <a:xfrm>
            <a:off x="4014100" y="0"/>
            <a:ext cx="3070800" cy="473100"/>
          </a:xfrm>
          <a:prstGeom prst="rect">
            <a:avLst/>
          </a:prstGeom>
          <a:noFill/>
          <a:ln>
            <a:noFill/>
          </a:ln>
        </p:spPr>
        <p:txBody>
          <a:bodyPr spcFirstLastPara="1" wrap="square" lIns="94400" tIns="47200" rIns="94400" bIns="47200" anchor="t" anchorCtr="0">
            <a:noAutofit/>
          </a:bodyPr>
          <a:lstStyle/>
          <a:p>
            <a:pPr marL="0" lvl="0" indent="0" algn="r" rtl="0">
              <a:spcBef>
                <a:spcPts val="0"/>
              </a:spcBef>
              <a:spcAft>
                <a:spcPts val="0"/>
              </a:spcAft>
              <a:buNone/>
            </a:pPr>
            <a:r>
              <a:rPr lang="en-US"/>
              <a:t>8/8/2018</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207b2cbffd3_1_759:notes"/>
          <p:cNvSpPr>
            <a:spLocks noGrp="1" noRot="1" noChangeAspect="1"/>
          </p:cNvSpPr>
          <p:nvPr>
            <p:ph type="sldImg" idx="2"/>
          </p:nvPr>
        </p:nvSpPr>
        <p:spPr>
          <a:xfrm>
            <a:off x="1185863" y="706438"/>
            <a:ext cx="4714800" cy="3537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207b2cbffd3_1_759:notes"/>
          <p:cNvSpPr txBox="1">
            <a:spLocks noGrp="1"/>
          </p:cNvSpPr>
          <p:nvPr>
            <p:ph type="body" idx="1"/>
          </p:nvPr>
        </p:nvSpPr>
        <p:spPr>
          <a:xfrm>
            <a:off x="708025" y="4478338"/>
            <a:ext cx="5670600" cy="4245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94" name="Google Shape;794;g207b2cbffd3_1_759:notes"/>
          <p:cNvSpPr txBox="1">
            <a:spLocks noGrp="1"/>
          </p:cNvSpPr>
          <p:nvPr>
            <p:ph type="sldNum" idx="12"/>
          </p:nvPr>
        </p:nvSpPr>
        <p:spPr>
          <a:xfrm>
            <a:off x="4014788" y="8956675"/>
            <a:ext cx="3070200" cy="471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39</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1f21c3614ac_0_3:notes"/>
          <p:cNvSpPr>
            <a:spLocks noGrp="1" noRot="1" noChangeAspect="1"/>
          </p:cNvSpPr>
          <p:nvPr>
            <p:ph type="sldImg" idx="2"/>
          </p:nvPr>
        </p:nvSpPr>
        <p:spPr>
          <a:xfrm>
            <a:off x="1185863" y="706438"/>
            <a:ext cx="4714800" cy="3537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1f21c3614ac_0_3:notes"/>
          <p:cNvSpPr txBox="1">
            <a:spLocks noGrp="1"/>
          </p:cNvSpPr>
          <p:nvPr>
            <p:ph type="body" idx="1"/>
          </p:nvPr>
        </p:nvSpPr>
        <p:spPr>
          <a:xfrm>
            <a:off x="708025" y="4478338"/>
            <a:ext cx="5670600" cy="4245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02" name="Google Shape;802;g1f21c3614ac_0_3:notes"/>
          <p:cNvSpPr txBox="1">
            <a:spLocks noGrp="1"/>
          </p:cNvSpPr>
          <p:nvPr>
            <p:ph type="sldNum" idx="12"/>
          </p:nvPr>
        </p:nvSpPr>
        <p:spPr>
          <a:xfrm>
            <a:off x="4014788" y="8956675"/>
            <a:ext cx="3070200" cy="471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40</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207b2cbffd3_1_914: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08" name="Google Shape;808;g207b2cbffd3_1_914:notes"/>
          <p:cNvSpPr txBox="1">
            <a:spLocks noGrp="1"/>
          </p:cNvSpPr>
          <p:nvPr>
            <p:ph type="body" idx="1"/>
          </p:nvPr>
        </p:nvSpPr>
        <p:spPr>
          <a:xfrm>
            <a:off x="944880" y="4479131"/>
            <a:ext cx="5196900" cy="4243500"/>
          </a:xfrm>
          <a:prstGeom prst="rect">
            <a:avLst/>
          </a:prstGeom>
          <a:noFill/>
          <a:ln>
            <a:noFill/>
          </a:ln>
        </p:spPr>
        <p:txBody>
          <a:bodyPr spcFirstLastPara="1" wrap="square" lIns="94400" tIns="47200" rIns="94400" bIns="47200" anchor="t" anchorCtr="0">
            <a:noAutofit/>
          </a:bodyPr>
          <a:lstStyle/>
          <a:p>
            <a:pPr marL="0" marR="0" lvl="0" indent="0" algn="l" rtl="0">
              <a:lnSpc>
                <a:spcPct val="100000"/>
              </a:lnSpc>
              <a:spcBef>
                <a:spcPts val="0"/>
              </a:spcBef>
              <a:spcAft>
                <a:spcPts val="0"/>
              </a:spcAft>
              <a:buNone/>
            </a:pPr>
            <a:r>
              <a:rPr lang="en-US" sz="1200">
                <a:solidFill>
                  <a:srgbClr val="FFFFFF"/>
                </a:solidFill>
                <a:latin typeface="Georgia"/>
                <a:ea typeface="Georgia"/>
                <a:cs typeface="Georgia"/>
                <a:sym typeface="Georgia"/>
              </a:rPr>
              <a:t>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207b2cbffd3_1_1162:notes"/>
          <p:cNvSpPr txBox="1">
            <a:spLocks noGrp="1"/>
          </p:cNvSpPr>
          <p:nvPr>
            <p:ph type="body" idx="1"/>
          </p:nvPr>
        </p:nvSpPr>
        <p:spPr>
          <a:xfrm>
            <a:off x="944880" y="4479131"/>
            <a:ext cx="5196900" cy="42435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15" name="Google Shape;815;g207b2cbffd3_1_1162:notes"/>
          <p:cNvSpPr>
            <a:spLocks noGrp="1" noRot="1" noChangeAspect="1"/>
          </p:cNvSpPr>
          <p:nvPr>
            <p:ph type="sldImg" idx="2"/>
          </p:nvPr>
        </p:nvSpPr>
        <p:spPr>
          <a:xfrm>
            <a:off x="1181100" y="707231"/>
            <a:ext cx="4724400" cy="353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1f21c3614ac_0_186:notes"/>
          <p:cNvSpPr>
            <a:spLocks noGrp="1" noRot="1" noChangeAspect="1"/>
          </p:cNvSpPr>
          <p:nvPr>
            <p:ph type="sldImg" idx="2"/>
          </p:nvPr>
        </p:nvSpPr>
        <p:spPr>
          <a:xfrm>
            <a:off x="1185863" y="706438"/>
            <a:ext cx="4714800" cy="3537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1f21c3614ac_0_186:notes"/>
          <p:cNvSpPr txBox="1">
            <a:spLocks noGrp="1"/>
          </p:cNvSpPr>
          <p:nvPr>
            <p:ph type="body" idx="1"/>
          </p:nvPr>
        </p:nvSpPr>
        <p:spPr>
          <a:xfrm>
            <a:off x="708025" y="4478338"/>
            <a:ext cx="5670600" cy="4245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22" name="Google Shape;822;g1f21c3614ac_0_186:notes"/>
          <p:cNvSpPr txBox="1">
            <a:spLocks noGrp="1"/>
          </p:cNvSpPr>
          <p:nvPr>
            <p:ph type="sldNum" idx="12"/>
          </p:nvPr>
        </p:nvSpPr>
        <p:spPr>
          <a:xfrm>
            <a:off x="4014788" y="8956675"/>
            <a:ext cx="3070200" cy="471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1f21c3614ac_0_19: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 name="Google Shape;831;g1f21c3614ac_0_19:notes"/>
          <p:cNvSpPr txBox="1">
            <a:spLocks noGrp="1"/>
          </p:cNvSpPr>
          <p:nvPr>
            <p:ph type="body" idx="1"/>
          </p:nvPr>
        </p:nvSpPr>
        <p:spPr>
          <a:xfrm>
            <a:off x="708025" y="4478338"/>
            <a:ext cx="5670600" cy="4245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32" name="Google Shape;832;g1f21c3614ac_0_19:notes"/>
          <p:cNvSpPr txBox="1">
            <a:spLocks noGrp="1"/>
          </p:cNvSpPr>
          <p:nvPr>
            <p:ph type="sldNum" idx="12"/>
          </p:nvPr>
        </p:nvSpPr>
        <p:spPr>
          <a:xfrm>
            <a:off x="4014788" y="8956675"/>
            <a:ext cx="3070200" cy="471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1f1733f5671_0_109: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1f1733f5671_0_109:notes"/>
          <p:cNvSpPr txBox="1">
            <a:spLocks noGrp="1"/>
          </p:cNvSpPr>
          <p:nvPr>
            <p:ph type="body" idx="1"/>
          </p:nvPr>
        </p:nvSpPr>
        <p:spPr>
          <a:xfrm>
            <a:off x="708660" y="4479131"/>
            <a:ext cx="5669400" cy="42435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207b2cbffd3_1_910: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207b2cbffd3_1_910:notes"/>
          <p:cNvSpPr txBox="1">
            <a:spLocks noGrp="1"/>
          </p:cNvSpPr>
          <p:nvPr>
            <p:ph type="body" idx="1"/>
          </p:nvPr>
        </p:nvSpPr>
        <p:spPr>
          <a:xfrm>
            <a:off x="708025" y="4478338"/>
            <a:ext cx="5670600" cy="4245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40" name="Google Shape;840;g207b2cbffd3_1_910:notes"/>
          <p:cNvSpPr txBox="1">
            <a:spLocks noGrp="1"/>
          </p:cNvSpPr>
          <p:nvPr>
            <p:ph type="sldNum" idx="12"/>
          </p:nvPr>
        </p:nvSpPr>
        <p:spPr>
          <a:xfrm>
            <a:off x="4014788" y="8956675"/>
            <a:ext cx="3070200" cy="471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47</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20825fa637a_0_31: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20825fa637a_0_31:notes"/>
          <p:cNvSpPr txBox="1">
            <a:spLocks noGrp="1"/>
          </p:cNvSpPr>
          <p:nvPr>
            <p:ph type="body" idx="1"/>
          </p:nvPr>
        </p:nvSpPr>
        <p:spPr>
          <a:xfrm>
            <a:off x="708025" y="4478338"/>
            <a:ext cx="5670600" cy="4245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47" name="Google Shape;847;g20825fa637a_0_31:notes"/>
          <p:cNvSpPr txBox="1">
            <a:spLocks noGrp="1"/>
          </p:cNvSpPr>
          <p:nvPr>
            <p:ph type="sldNum" idx="12"/>
          </p:nvPr>
        </p:nvSpPr>
        <p:spPr>
          <a:xfrm>
            <a:off x="4014788" y="8956675"/>
            <a:ext cx="3070200" cy="471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48</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20825fa637a_0_24: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20825fa637a_0_24:notes"/>
          <p:cNvSpPr txBox="1">
            <a:spLocks noGrp="1"/>
          </p:cNvSpPr>
          <p:nvPr>
            <p:ph type="body" idx="1"/>
          </p:nvPr>
        </p:nvSpPr>
        <p:spPr>
          <a:xfrm>
            <a:off x="708025" y="4478338"/>
            <a:ext cx="5670600" cy="4245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53" name="Google Shape;853;g20825fa637a_0_24:notes"/>
          <p:cNvSpPr txBox="1">
            <a:spLocks noGrp="1"/>
          </p:cNvSpPr>
          <p:nvPr>
            <p:ph type="sldNum" idx="12"/>
          </p:nvPr>
        </p:nvSpPr>
        <p:spPr>
          <a:xfrm>
            <a:off x="4014788" y="8956675"/>
            <a:ext cx="3070200" cy="471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49</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1f177ddf5cc_0_0: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1f177ddf5cc_0_0:notes"/>
          <p:cNvSpPr txBox="1">
            <a:spLocks noGrp="1"/>
          </p:cNvSpPr>
          <p:nvPr>
            <p:ph type="body" idx="1"/>
          </p:nvPr>
        </p:nvSpPr>
        <p:spPr>
          <a:xfrm>
            <a:off x="708025" y="4478338"/>
            <a:ext cx="5670600" cy="4245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59" name="Google Shape;859;g1f177ddf5cc_0_0:notes"/>
          <p:cNvSpPr txBox="1">
            <a:spLocks noGrp="1"/>
          </p:cNvSpPr>
          <p:nvPr>
            <p:ph type="sldNum" idx="12"/>
          </p:nvPr>
        </p:nvSpPr>
        <p:spPr>
          <a:xfrm>
            <a:off x="4014788" y="8956675"/>
            <a:ext cx="3070200" cy="471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077bada3ee_1_0: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2077bada3ee_1_0:notes"/>
          <p:cNvSpPr txBox="1">
            <a:spLocks noGrp="1"/>
          </p:cNvSpPr>
          <p:nvPr>
            <p:ph type="body" idx="1"/>
          </p:nvPr>
        </p:nvSpPr>
        <p:spPr>
          <a:xfrm>
            <a:off x="708660" y="4479131"/>
            <a:ext cx="5669400" cy="42435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1f1733f5671_0_114: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1f1733f5671_0_114:notes"/>
          <p:cNvSpPr txBox="1">
            <a:spLocks noGrp="1"/>
          </p:cNvSpPr>
          <p:nvPr>
            <p:ph type="body" idx="1"/>
          </p:nvPr>
        </p:nvSpPr>
        <p:spPr>
          <a:xfrm>
            <a:off x="708660" y="4479131"/>
            <a:ext cx="5669400" cy="42435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f1733f5671_0_124: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1f1733f5671_0_124:notes"/>
          <p:cNvSpPr txBox="1">
            <a:spLocks noGrp="1"/>
          </p:cNvSpPr>
          <p:nvPr>
            <p:ph type="body" idx="1"/>
          </p:nvPr>
        </p:nvSpPr>
        <p:spPr>
          <a:xfrm>
            <a:off x="708660" y="4479131"/>
            <a:ext cx="5669400" cy="42435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1:notes"/>
          <p:cNvSpPr txBox="1">
            <a:spLocks noGrp="1"/>
          </p:cNvSpPr>
          <p:nvPr>
            <p:ph type="sldNum" idx="12"/>
          </p:nvPr>
        </p:nvSpPr>
        <p:spPr>
          <a:xfrm>
            <a:off x="4014788" y="8956675"/>
            <a:ext cx="3070225" cy="47148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13</a:t>
            </a:fld>
            <a:endParaRPr sz="1200" b="0" i="0" u="none" strike="noStrike" cap="none">
              <a:solidFill>
                <a:schemeClr val="dk1"/>
              </a:solidFill>
              <a:latin typeface="Arial"/>
              <a:ea typeface="Arial"/>
              <a:cs typeface="Arial"/>
              <a:sym typeface="Arial"/>
            </a:endParaRPr>
          </a:p>
        </p:txBody>
      </p:sp>
      <p:sp>
        <p:nvSpPr>
          <p:cNvPr id="479" name="Google Shape;479;p1:notes"/>
          <p:cNvSpPr>
            <a:spLocks noGrp="1" noRot="1" noChangeAspect="1"/>
          </p:cNvSpPr>
          <p:nvPr>
            <p:ph type="sldImg" idx="2"/>
          </p:nvPr>
        </p:nvSpPr>
        <p:spPr>
          <a:xfrm>
            <a:off x="1189038" y="708025"/>
            <a:ext cx="4711700" cy="35353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0" name="Google Shape;480;p1:notes"/>
          <p:cNvSpPr txBox="1">
            <a:spLocks noGrp="1"/>
          </p:cNvSpPr>
          <p:nvPr>
            <p:ph type="body" idx="1"/>
          </p:nvPr>
        </p:nvSpPr>
        <p:spPr>
          <a:xfrm>
            <a:off x="708025" y="4478338"/>
            <a:ext cx="5670550" cy="42449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481" name="Google Shape;481;p1:notes"/>
          <p:cNvSpPr txBox="1">
            <a:spLocks noGrp="1"/>
          </p:cNvSpPr>
          <p:nvPr>
            <p:ph type="dt" idx="10"/>
          </p:nvPr>
        </p:nvSpPr>
        <p:spPr>
          <a:xfrm>
            <a:off x="4014788" y="0"/>
            <a:ext cx="3070225" cy="471488"/>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a:latin typeface="Times New Roman"/>
                <a:ea typeface="Times New Roman"/>
                <a:cs typeface="Times New Roman"/>
                <a:sym typeface="Times New Roman"/>
              </a:rPr>
              <a:t>9/28/16</a:t>
            </a:r>
            <a:endParaRPr/>
          </a:p>
        </p:txBody>
      </p:sp>
      <p:sp>
        <p:nvSpPr>
          <p:cNvPr id="482" name="Google Shape;482;p1:notes"/>
          <p:cNvSpPr txBox="1">
            <a:spLocks noGrp="1"/>
          </p:cNvSpPr>
          <p:nvPr>
            <p:ph type="ftr" idx="11"/>
          </p:nvPr>
        </p:nvSpPr>
        <p:spPr>
          <a:xfrm>
            <a:off x="0" y="8956675"/>
            <a:ext cx="3070225" cy="47148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Park City Conference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2:notes"/>
          <p:cNvSpPr>
            <a:spLocks noGrp="1" noRot="1" noChangeAspect="1"/>
          </p:cNvSpPr>
          <p:nvPr>
            <p:ph type="sldImg" idx="2"/>
          </p:nvPr>
        </p:nvSpPr>
        <p:spPr>
          <a:xfrm>
            <a:off x="1185863" y="706438"/>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9" name="Google Shape;489;p2:notes"/>
          <p:cNvSpPr txBox="1">
            <a:spLocks noGrp="1"/>
          </p:cNvSpPr>
          <p:nvPr>
            <p:ph type="body" idx="1"/>
          </p:nvPr>
        </p:nvSpPr>
        <p:spPr>
          <a:xfrm>
            <a:off x="708025" y="4478338"/>
            <a:ext cx="5670550" cy="42449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p:txBody>
      </p:sp>
      <p:sp>
        <p:nvSpPr>
          <p:cNvPr id="490" name="Google Shape;490;p2:notes"/>
          <p:cNvSpPr txBox="1">
            <a:spLocks noGrp="1"/>
          </p:cNvSpPr>
          <p:nvPr>
            <p:ph type="sldNum" idx="12"/>
          </p:nvPr>
        </p:nvSpPr>
        <p:spPr>
          <a:xfrm>
            <a:off x="4014788" y="8956675"/>
            <a:ext cx="3070225" cy="47148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3"/>
          <p:cNvSpPr txBox="1">
            <a:spLocks noGrp="1"/>
          </p:cNvSpPr>
          <p:nvPr>
            <p:ph type="title"/>
          </p:nvPr>
        </p:nvSpPr>
        <p:spPr>
          <a:xfrm>
            <a:off x="685800" y="608013"/>
            <a:ext cx="7772400" cy="11445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 name="Google Shape;17;p23"/>
          <p:cNvSpPr txBox="1">
            <a:spLocks noGrp="1"/>
          </p:cNvSpPr>
          <p:nvPr>
            <p:ph type="body" idx="1"/>
          </p:nvPr>
        </p:nvSpPr>
        <p:spPr>
          <a:xfrm>
            <a:off x="685800" y="1979613"/>
            <a:ext cx="7772400" cy="41163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8" name="Google Shape;18;p23"/>
          <p:cNvSpPr txBox="1">
            <a:spLocks noGrp="1"/>
          </p:cNvSpPr>
          <p:nvPr>
            <p:ph type="dt" idx="10"/>
          </p:nvPr>
        </p:nvSpPr>
        <p:spPr>
          <a:xfrm>
            <a:off x="685800" y="6249988"/>
            <a:ext cx="1905000" cy="4557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3124200" y="6249988"/>
            <a:ext cx="2895600" cy="4557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6553200" y="6249988"/>
            <a:ext cx="1905000" cy="4557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32"/>
          <p:cNvSpPr txBox="1">
            <a:spLocks noGrp="1"/>
          </p:cNvSpPr>
          <p:nvPr>
            <p:ph type="title"/>
          </p:nvPr>
        </p:nvSpPr>
        <p:spPr>
          <a:xfrm>
            <a:off x="1792288" y="4801168"/>
            <a:ext cx="5486400" cy="5655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SzPts val="1400"/>
              <a:buNone/>
              <a:defRPr sz="1786" b="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 name="Google Shape;72;p32"/>
          <p:cNvSpPr>
            <a:spLocks noGrp="1"/>
          </p:cNvSpPr>
          <p:nvPr>
            <p:ph type="pic" idx="2"/>
          </p:nvPr>
        </p:nvSpPr>
        <p:spPr>
          <a:xfrm>
            <a:off x="1792288" y="612372"/>
            <a:ext cx="5486400" cy="4115100"/>
          </a:xfrm>
          <a:prstGeom prst="rect">
            <a:avLst/>
          </a:prstGeom>
          <a:noFill/>
          <a:ln>
            <a:noFill/>
          </a:ln>
        </p:spPr>
      </p:sp>
      <p:sp>
        <p:nvSpPr>
          <p:cNvPr id="73" name="Google Shape;73;p32"/>
          <p:cNvSpPr txBox="1">
            <a:spLocks noGrp="1"/>
          </p:cNvSpPr>
          <p:nvPr>
            <p:ph type="body" idx="1"/>
          </p:nvPr>
        </p:nvSpPr>
        <p:spPr>
          <a:xfrm>
            <a:off x="1792288" y="5366761"/>
            <a:ext cx="5486400" cy="8052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50"/>
              </a:spcBef>
              <a:spcAft>
                <a:spcPts val="0"/>
              </a:spcAft>
              <a:buClr>
                <a:schemeClr val="dk1"/>
              </a:buClr>
              <a:buSzPts val="1250"/>
              <a:buFont typeface="Arial"/>
              <a:buNone/>
              <a:defRPr sz="1250"/>
            </a:lvl1pPr>
            <a:lvl2pPr marL="914400" lvl="1" indent="-228600" algn="l" rtl="0">
              <a:lnSpc>
                <a:spcPct val="100000"/>
              </a:lnSpc>
              <a:spcBef>
                <a:spcPts val="214"/>
              </a:spcBef>
              <a:spcAft>
                <a:spcPts val="0"/>
              </a:spcAft>
              <a:buClr>
                <a:schemeClr val="dk1"/>
              </a:buClr>
              <a:buSzPts val="1071"/>
              <a:buFont typeface="Arial"/>
              <a:buNone/>
              <a:defRPr sz="1071"/>
            </a:lvl2pPr>
            <a:lvl3pPr marL="1371600" lvl="2" indent="-228600" algn="l" rtl="0">
              <a:lnSpc>
                <a:spcPct val="100000"/>
              </a:lnSpc>
              <a:spcBef>
                <a:spcPts val="179"/>
              </a:spcBef>
              <a:spcAft>
                <a:spcPts val="0"/>
              </a:spcAft>
              <a:buClr>
                <a:schemeClr val="dk1"/>
              </a:buClr>
              <a:buSzPts val="893"/>
              <a:buFont typeface="Arial"/>
              <a:buNone/>
              <a:defRPr sz="893"/>
            </a:lvl3pPr>
            <a:lvl4pPr marL="1828800" lvl="3" indent="-228600" algn="l" rtl="0">
              <a:lnSpc>
                <a:spcPct val="100000"/>
              </a:lnSpc>
              <a:spcBef>
                <a:spcPts val="161"/>
              </a:spcBef>
              <a:spcAft>
                <a:spcPts val="0"/>
              </a:spcAft>
              <a:buClr>
                <a:schemeClr val="dk1"/>
              </a:buClr>
              <a:buSzPts val="804"/>
              <a:buFont typeface="Arial"/>
              <a:buNone/>
              <a:defRPr sz="804"/>
            </a:lvl4pPr>
            <a:lvl5pPr marL="2286000" lvl="4" indent="-228600" algn="l" rtl="0">
              <a:lnSpc>
                <a:spcPct val="100000"/>
              </a:lnSpc>
              <a:spcBef>
                <a:spcPts val="161"/>
              </a:spcBef>
              <a:spcAft>
                <a:spcPts val="0"/>
              </a:spcAft>
              <a:buClr>
                <a:schemeClr val="dk1"/>
              </a:buClr>
              <a:buSzPts val="804"/>
              <a:buFont typeface="Arial"/>
              <a:buNone/>
              <a:defRPr sz="804"/>
            </a:lvl5pPr>
            <a:lvl6pPr marL="2743200" lvl="5" indent="-228600" algn="l" rtl="0">
              <a:lnSpc>
                <a:spcPct val="100000"/>
              </a:lnSpc>
              <a:spcBef>
                <a:spcPts val="161"/>
              </a:spcBef>
              <a:spcAft>
                <a:spcPts val="0"/>
              </a:spcAft>
              <a:buClr>
                <a:schemeClr val="dk1"/>
              </a:buClr>
              <a:buSzPts val="804"/>
              <a:buFont typeface="Arial"/>
              <a:buNone/>
              <a:defRPr sz="804"/>
            </a:lvl6pPr>
            <a:lvl7pPr marL="3200400" lvl="6" indent="-228600" algn="l" rtl="0">
              <a:lnSpc>
                <a:spcPct val="100000"/>
              </a:lnSpc>
              <a:spcBef>
                <a:spcPts val="161"/>
              </a:spcBef>
              <a:spcAft>
                <a:spcPts val="0"/>
              </a:spcAft>
              <a:buClr>
                <a:schemeClr val="dk1"/>
              </a:buClr>
              <a:buSzPts val="804"/>
              <a:buFont typeface="Arial"/>
              <a:buNone/>
              <a:defRPr sz="804"/>
            </a:lvl7pPr>
            <a:lvl8pPr marL="3657600" lvl="7" indent="-228600" algn="l" rtl="0">
              <a:lnSpc>
                <a:spcPct val="100000"/>
              </a:lnSpc>
              <a:spcBef>
                <a:spcPts val="161"/>
              </a:spcBef>
              <a:spcAft>
                <a:spcPts val="0"/>
              </a:spcAft>
              <a:buClr>
                <a:schemeClr val="dk1"/>
              </a:buClr>
              <a:buSzPts val="804"/>
              <a:buFont typeface="Arial"/>
              <a:buNone/>
              <a:defRPr sz="804"/>
            </a:lvl8pPr>
            <a:lvl9pPr marL="4114800" lvl="8" indent="-228600" algn="l" rtl="0">
              <a:lnSpc>
                <a:spcPct val="100000"/>
              </a:lnSpc>
              <a:spcBef>
                <a:spcPts val="161"/>
              </a:spcBef>
              <a:spcAft>
                <a:spcPts val="0"/>
              </a:spcAft>
              <a:buClr>
                <a:schemeClr val="dk1"/>
              </a:buClr>
              <a:buSzPts val="804"/>
              <a:buFont typeface="Arial"/>
              <a:buNone/>
              <a:defRPr sz="804"/>
            </a:lvl9pPr>
          </a:lstStyle>
          <a:p>
            <a:endParaRPr/>
          </a:p>
        </p:txBody>
      </p:sp>
      <p:sp>
        <p:nvSpPr>
          <p:cNvPr id="74" name="Google Shape;74;p32"/>
          <p:cNvSpPr txBox="1">
            <a:spLocks noGrp="1"/>
          </p:cNvSpPr>
          <p:nvPr>
            <p:ph type="dt" idx="10"/>
          </p:nvPr>
        </p:nvSpPr>
        <p:spPr>
          <a:xfrm>
            <a:off x="685800" y="6249988"/>
            <a:ext cx="1905000" cy="4557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5" name="Google Shape;75;p32"/>
          <p:cNvSpPr txBox="1">
            <a:spLocks noGrp="1"/>
          </p:cNvSpPr>
          <p:nvPr>
            <p:ph type="ftr" idx="11"/>
          </p:nvPr>
        </p:nvSpPr>
        <p:spPr>
          <a:xfrm>
            <a:off x="3124200" y="6249988"/>
            <a:ext cx="2895600" cy="4557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6" name="Google Shape;76;p32"/>
          <p:cNvSpPr txBox="1">
            <a:spLocks noGrp="1"/>
          </p:cNvSpPr>
          <p:nvPr>
            <p:ph type="sldNum" idx="12"/>
          </p:nvPr>
        </p:nvSpPr>
        <p:spPr>
          <a:xfrm>
            <a:off x="6553200" y="6249988"/>
            <a:ext cx="1905000" cy="4557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33"/>
          <p:cNvSpPr txBox="1">
            <a:spLocks noGrp="1"/>
          </p:cNvSpPr>
          <p:nvPr>
            <p:ph type="title"/>
          </p:nvPr>
        </p:nvSpPr>
        <p:spPr>
          <a:xfrm>
            <a:off x="685800" y="608013"/>
            <a:ext cx="7772400" cy="11445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33"/>
          <p:cNvSpPr txBox="1">
            <a:spLocks noGrp="1"/>
          </p:cNvSpPr>
          <p:nvPr>
            <p:ph type="body" idx="1"/>
          </p:nvPr>
        </p:nvSpPr>
        <p:spPr>
          <a:xfrm rot="5400000">
            <a:off x="2513851" y="151563"/>
            <a:ext cx="4116300" cy="77724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80" name="Google Shape;80;p33"/>
          <p:cNvSpPr txBox="1">
            <a:spLocks noGrp="1"/>
          </p:cNvSpPr>
          <p:nvPr>
            <p:ph type="dt" idx="10"/>
          </p:nvPr>
        </p:nvSpPr>
        <p:spPr>
          <a:xfrm>
            <a:off x="685800" y="6249988"/>
            <a:ext cx="1905000" cy="4557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1" name="Google Shape;81;p33"/>
          <p:cNvSpPr txBox="1">
            <a:spLocks noGrp="1"/>
          </p:cNvSpPr>
          <p:nvPr>
            <p:ph type="ftr" idx="11"/>
          </p:nvPr>
        </p:nvSpPr>
        <p:spPr>
          <a:xfrm>
            <a:off x="3124200" y="6249988"/>
            <a:ext cx="2895600" cy="4557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2" name="Google Shape;82;p33"/>
          <p:cNvSpPr txBox="1">
            <a:spLocks noGrp="1"/>
          </p:cNvSpPr>
          <p:nvPr>
            <p:ph type="sldNum" idx="12"/>
          </p:nvPr>
        </p:nvSpPr>
        <p:spPr>
          <a:xfrm>
            <a:off x="6553200" y="6249988"/>
            <a:ext cx="1905000" cy="4557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34"/>
          <p:cNvSpPr txBox="1">
            <a:spLocks noGrp="1"/>
          </p:cNvSpPr>
          <p:nvPr>
            <p:ph type="title"/>
          </p:nvPr>
        </p:nvSpPr>
        <p:spPr>
          <a:xfrm rot="5400000">
            <a:off x="4742250" y="2380970"/>
            <a:ext cx="5488800" cy="1943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 name="Google Shape;85;p34"/>
          <p:cNvSpPr txBox="1">
            <a:spLocks noGrp="1"/>
          </p:cNvSpPr>
          <p:nvPr>
            <p:ph type="body" idx="1"/>
          </p:nvPr>
        </p:nvSpPr>
        <p:spPr>
          <a:xfrm rot="5400000">
            <a:off x="779850" y="514070"/>
            <a:ext cx="5488800" cy="56769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86" name="Google Shape;86;p34"/>
          <p:cNvSpPr txBox="1">
            <a:spLocks noGrp="1"/>
          </p:cNvSpPr>
          <p:nvPr>
            <p:ph type="dt" idx="10"/>
          </p:nvPr>
        </p:nvSpPr>
        <p:spPr>
          <a:xfrm>
            <a:off x="685800" y="6249988"/>
            <a:ext cx="1905000" cy="4557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7" name="Google Shape;87;p34"/>
          <p:cNvSpPr txBox="1">
            <a:spLocks noGrp="1"/>
          </p:cNvSpPr>
          <p:nvPr>
            <p:ph type="ftr" idx="11"/>
          </p:nvPr>
        </p:nvSpPr>
        <p:spPr>
          <a:xfrm>
            <a:off x="3124200" y="6249988"/>
            <a:ext cx="2895600" cy="4557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8" name="Google Shape;88;p34"/>
          <p:cNvSpPr txBox="1">
            <a:spLocks noGrp="1"/>
          </p:cNvSpPr>
          <p:nvPr>
            <p:ph type="sldNum" idx="12"/>
          </p:nvPr>
        </p:nvSpPr>
        <p:spPr>
          <a:xfrm>
            <a:off x="6553200" y="6249988"/>
            <a:ext cx="1905000" cy="4557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4 Content" type="fourObj">
  <p:cSld name="FOUR_OBJECTS">
    <p:spTree>
      <p:nvGrpSpPr>
        <p:cNvPr id="1" name="Shape 89"/>
        <p:cNvGrpSpPr/>
        <p:nvPr/>
      </p:nvGrpSpPr>
      <p:grpSpPr>
        <a:xfrm>
          <a:off x="0" y="0"/>
          <a:ext cx="0" cy="0"/>
          <a:chOff x="0" y="0"/>
          <a:chExt cx="0" cy="0"/>
        </a:xfrm>
      </p:grpSpPr>
      <p:sp>
        <p:nvSpPr>
          <p:cNvPr id="90" name="Google Shape;90;p35"/>
          <p:cNvSpPr txBox="1">
            <a:spLocks noGrp="1"/>
          </p:cNvSpPr>
          <p:nvPr>
            <p:ph type="title"/>
          </p:nvPr>
        </p:nvSpPr>
        <p:spPr>
          <a:xfrm>
            <a:off x="685800" y="608121"/>
            <a:ext cx="7772400" cy="114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 name="Google Shape;91;p35"/>
          <p:cNvSpPr txBox="1">
            <a:spLocks noGrp="1"/>
          </p:cNvSpPr>
          <p:nvPr>
            <p:ph type="body" idx="1"/>
          </p:nvPr>
        </p:nvSpPr>
        <p:spPr>
          <a:xfrm>
            <a:off x="685800" y="1980291"/>
            <a:ext cx="3810000" cy="19902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92" name="Google Shape;92;p35"/>
          <p:cNvSpPr txBox="1">
            <a:spLocks noGrp="1"/>
          </p:cNvSpPr>
          <p:nvPr>
            <p:ph type="body" idx="2"/>
          </p:nvPr>
        </p:nvSpPr>
        <p:spPr>
          <a:xfrm>
            <a:off x="4648200" y="1980291"/>
            <a:ext cx="3810000" cy="19902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93" name="Google Shape;93;p35"/>
          <p:cNvSpPr txBox="1">
            <a:spLocks noGrp="1"/>
          </p:cNvSpPr>
          <p:nvPr>
            <p:ph type="body" idx="3"/>
          </p:nvPr>
        </p:nvSpPr>
        <p:spPr>
          <a:xfrm>
            <a:off x="685800" y="4106582"/>
            <a:ext cx="3810000" cy="19902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94" name="Google Shape;94;p35"/>
          <p:cNvSpPr txBox="1">
            <a:spLocks noGrp="1"/>
          </p:cNvSpPr>
          <p:nvPr>
            <p:ph type="body" idx="4"/>
          </p:nvPr>
        </p:nvSpPr>
        <p:spPr>
          <a:xfrm>
            <a:off x="4648200" y="4106582"/>
            <a:ext cx="3810000" cy="19902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95" name="Google Shape;95;p35"/>
          <p:cNvSpPr txBox="1">
            <a:spLocks noGrp="1"/>
          </p:cNvSpPr>
          <p:nvPr>
            <p:ph type="dt" idx="10"/>
          </p:nvPr>
        </p:nvSpPr>
        <p:spPr>
          <a:xfrm>
            <a:off x="685800" y="6249988"/>
            <a:ext cx="1905000" cy="4557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6" name="Google Shape;96;p35"/>
          <p:cNvSpPr txBox="1">
            <a:spLocks noGrp="1"/>
          </p:cNvSpPr>
          <p:nvPr>
            <p:ph type="ftr" idx="11"/>
          </p:nvPr>
        </p:nvSpPr>
        <p:spPr>
          <a:xfrm>
            <a:off x="3124200" y="6249988"/>
            <a:ext cx="2895600" cy="4557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7" name="Google Shape;97;p35"/>
          <p:cNvSpPr txBox="1">
            <a:spLocks noGrp="1"/>
          </p:cNvSpPr>
          <p:nvPr>
            <p:ph type="sldNum" idx="12"/>
          </p:nvPr>
        </p:nvSpPr>
        <p:spPr>
          <a:xfrm>
            <a:off x="6553200" y="6249988"/>
            <a:ext cx="1905000" cy="4557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98"/>
        <p:cNvGrpSpPr/>
        <p:nvPr/>
      </p:nvGrpSpPr>
      <p:grpSpPr>
        <a:xfrm>
          <a:off x="0" y="0"/>
          <a:ext cx="0" cy="0"/>
          <a:chOff x="0" y="0"/>
          <a:chExt cx="0" cy="0"/>
        </a:xfrm>
      </p:grpSpPr>
      <p:sp>
        <p:nvSpPr>
          <p:cNvPr id="99" name="Google Shape;99;p36"/>
          <p:cNvSpPr txBox="1">
            <a:spLocks noGrp="1"/>
          </p:cNvSpPr>
          <p:nvPr>
            <p:ph type="title"/>
          </p:nvPr>
        </p:nvSpPr>
        <p:spPr>
          <a:xfrm>
            <a:off x="685800" y="608121"/>
            <a:ext cx="7772400" cy="114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0" name="Google Shape;100;p36"/>
          <p:cNvSpPr txBox="1">
            <a:spLocks noGrp="1"/>
          </p:cNvSpPr>
          <p:nvPr>
            <p:ph type="body" idx="1"/>
          </p:nvPr>
        </p:nvSpPr>
        <p:spPr>
          <a:xfrm>
            <a:off x="685800" y="1980291"/>
            <a:ext cx="3810000" cy="19902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01" name="Google Shape;101;p36"/>
          <p:cNvSpPr txBox="1">
            <a:spLocks noGrp="1"/>
          </p:cNvSpPr>
          <p:nvPr>
            <p:ph type="body" idx="2"/>
          </p:nvPr>
        </p:nvSpPr>
        <p:spPr>
          <a:xfrm>
            <a:off x="685800" y="4106582"/>
            <a:ext cx="3810000" cy="19902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02" name="Google Shape;102;p36"/>
          <p:cNvSpPr txBox="1">
            <a:spLocks noGrp="1"/>
          </p:cNvSpPr>
          <p:nvPr>
            <p:ph type="body" idx="3"/>
          </p:nvPr>
        </p:nvSpPr>
        <p:spPr>
          <a:xfrm>
            <a:off x="4648200" y="1980291"/>
            <a:ext cx="3810000" cy="41166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03" name="Google Shape;103;p36"/>
          <p:cNvSpPr txBox="1">
            <a:spLocks noGrp="1"/>
          </p:cNvSpPr>
          <p:nvPr>
            <p:ph type="dt" idx="10"/>
          </p:nvPr>
        </p:nvSpPr>
        <p:spPr>
          <a:xfrm>
            <a:off x="685800" y="6249988"/>
            <a:ext cx="1905000" cy="4557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4" name="Google Shape;104;p36"/>
          <p:cNvSpPr txBox="1">
            <a:spLocks noGrp="1"/>
          </p:cNvSpPr>
          <p:nvPr>
            <p:ph type="ftr" idx="11"/>
          </p:nvPr>
        </p:nvSpPr>
        <p:spPr>
          <a:xfrm>
            <a:off x="3124200" y="6249988"/>
            <a:ext cx="2895600" cy="4557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5" name="Google Shape;105;p36"/>
          <p:cNvSpPr txBox="1">
            <a:spLocks noGrp="1"/>
          </p:cNvSpPr>
          <p:nvPr>
            <p:ph type="sldNum" idx="12"/>
          </p:nvPr>
        </p:nvSpPr>
        <p:spPr>
          <a:xfrm>
            <a:off x="6553200" y="6249988"/>
            <a:ext cx="1905000" cy="4557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0"/>
        <p:cNvGrpSpPr/>
        <p:nvPr/>
      </p:nvGrpSpPr>
      <p:grpSpPr>
        <a:xfrm>
          <a:off x="0" y="0"/>
          <a:ext cx="0" cy="0"/>
          <a:chOff x="0" y="0"/>
          <a:chExt cx="0" cy="0"/>
        </a:xfrm>
      </p:grpSpPr>
      <p:sp>
        <p:nvSpPr>
          <p:cNvPr id="111" name="Google Shape;111;g1f1733f5671_0_133"/>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2" name="Google Shape;112;g1f1733f5671_0_133"/>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3" name="Google Shape;113;g1f1733f5671_0_13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4"/>
        <p:cNvGrpSpPr/>
        <p:nvPr/>
      </p:nvGrpSpPr>
      <p:grpSpPr>
        <a:xfrm>
          <a:off x="0" y="0"/>
          <a:ext cx="0" cy="0"/>
          <a:chOff x="0" y="0"/>
          <a:chExt cx="0" cy="0"/>
        </a:xfrm>
      </p:grpSpPr>
      <p:sp>
        <p:nvSpPr>
          <p:cNvPr id="115" name="Google Shape;115;g1f1733f5671_0_137"/>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6" name="Google Shape;116;g1f1733f5671_0_13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7"/>
        <p:cNvGrpSpPr/>
        <p:nvPr/>
      </p:nvGrpSpPr>
      <p:grpSpPr>
        <a:xfrm>
          <a:off x="0" y="0"/>
          <a:ext cx="0" cy="0"/>
          <a:chOff x="0" y="0"/>
          <a:chExt cx="0" cy="0"/>
        </a:xfrm>
      </p:grpSpPr>
      <p:sp>
        <p:nvSpPr>
          <p:cNvPr id="118" name="Google Shape;118;g1f1733f5671_0_140"/>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g1f1733f5671_0_140"/>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20" name="Google Shape;120;g1f1733f5671_0_14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1"/>
        <p:cNvGrpSpPr/>
        <p:nvPr/>
      </p:nvGrpSpPr>
      <p:grpSpPr>
        <a:xfrm>
          <a:off x="0" y="0"/>
          <a:ext cx="0" cy="0"/>
          <a:chOff x="0" y="0"/>
          <a:chExt cx="0" cy="0"/>
        </a:xfrm>
      </p:grpSpPr>
      <p:sp>
        <p:nvSpPr>
          <p:cNvPr id="122" name="Google Shape;122;g1f1733f5671_0_14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3" name="Google Shape;123;g1f1733f5671_0_144"/>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24" name="Google Shape;124;g1f1733f5671_0_144"/>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25" name="Google Shape;125;g1f1733f5671_0_14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6"/>
        <p:cNvGrpSpPr/>
        <p:nvPr/>
      </p:nvGrpSpPr>
      <p:grpSpPr>
        <a:xfrm>
          <a:off x="0" y="0"/>
          <a:ext cx="0" cy="0"/>
          <a:chOff x="0" y="0"/>
          <a:chExt cx="0" cy="0"/>
        </a:xfrm>
      </p:grpSpPr>
      <p:sp>
        <p:nvSpPr>
          <p:cNvPr id="127" name="Google Shape;127;g1f1733f5671_0_149"/>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8" name="Google Shape;128;g1f1733f5671_0_14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685800" y="608013"/>
            <a:ext cx="7772400" cy="11445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 name="Google Shape;23;p24"/>
          <p:cNvSpPr txBox="1">
            <a:spLocks noGrp="1"/>
          </p:cNvSpPr>
          <p:nvPr>
            <p:ph type="dt" idx="10"/>
          </p:nvPr>
        </p:nvSpPr>
        <p:spPr>
          <a:xfrm>
            <a:off x="685800" y="6249988"/>
            <a:ext cx="1905000" cy="4557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 name="Google Shape;24;p24"/>
          <p:cNvSpPr txBox="1">
            <a:spLocks noGrp="1"/>
          </p:cNvSpPr>
          <p:nvPr>
            <p:ph type="ftr" idx="11"/>
          </p:nvPr>
        </p:nvSpPr>
        <p:spPr>
          <a:xfrm>
            <a:off x="3124200" y="6249988"/>
            <a:ext cx="2895600" cy="4557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 name="Google Shape;25;p24"/>
          <p:cNvSpPr txBox="1">
            <a:spLocks noGrp="1"/>
          </p:cNvSpPr>
          <p:nvPr>
            <p:ph type="sldNum" idx="12"/>
          </p:nvPr>
        </p:nvSpPr>
        <p:spPr>
          <a:xfrm>
            <a:off x="6553200" y="6249988"/>
            <a:ext cx="1905000" cy="4557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9"/>
        <p:cNvGrpSpPr/>
        <p:nvPr/>
      </p:nvGrpSpPr>
      <p:grpSpPr>
        <a:xfrm>
          <a:off x="0" y="0"/>
          <a:ext cx="0" cy="0"/>
          <a:chOff x="0" y="0"/>
          <a:chExt cx="0" cy="0"/>
        </a:xfrm>
      </p:grpSpPr>
      <p:sp>
        <p:nvSpPr>
          <p:cNvPr id="130" name="Google Shape;130;g1f1733f5671_0_152"/>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31" name="Google Shape;131;g1f1733f5671_0_152"/>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32" name="Google Shape;132;g1f1733f5671_0_15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3"/>
        <p:cNvGrpSpPr/>
        <p:nvPr/>
      </p:nvGrpSpPr>
      <p:grpSpPr>
        <a:xfrm>
          <a:off x="0" y="0"/>
          <a:ext cx="0" cy="0"/>
          <a:chOff x="0" y="0"/>
          <a:chExt cx="0" cy="0"/>
        </a:xfrm>
      </p:grpSpPr>
      <p:sp>
        <p:nvSpPr>
          <p:cNvPr id="134" name="Google Shape;134;g1f1733f5671_0_156"/>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35" name="Google Shape;135;g1f1733f5671_0_15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6"/>
        <p:cNvGrpSpPr/>
        <p:nvPr/>
      </p:nvGrpSpPr>
      <p:grpSpPr>
        <a:xfrm>
          <a:off x="0" y="0"/>
          <a:ext cx="0" cy="0"/>
          <a:chOff x="0" y="0"/>
          <a:chExt cx="0" cy="0"/>
        </a:xfrm>
      </p:grpSpPr>
      <p:sp>
        <p:nvSpPr>
          <p:cNvPr id="137" name="Google Shape;137;g1f1733f5671_0_15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g1f1733f5671_0_15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9" name="Google Shape;139;g1f1733f5671_0_15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0" name="Google Shape;140;g1f1733f5671_0_15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41" name="Google Shape;141;g1f1733f5671_0_15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2"/>
        <p:cNvGrpSpPr/>
        <p:nvPr/>
      </p:nvGrpSpPr>
      <p:grpSpPr>
        <a:xfrm>
          <a:off x="0" y="0"/>
          <a:ext cx="0" cy="0"/>
          <a:chOff x="0" y="0"/>
          <a:chExt cx="0" cy="0"/>
        </a:xfrm>
      </p:grpSpPr>
      <p:sp>
        <p:nvSpPr>
          <p:cNvPr id="143" name="Google Shape;143;g1f1733f5671_0_165"/>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144" name="Google Shape;144;g1f1733f5671_0_16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5"/>
        <p:cNvGrpSpPr/>
        <p:nvPr/>
      </p:nvGrpSpPr>
      <p:grpSpPr>
        <a:xfrm>
          <a:off x="0" y="0"/>
          <a:ext cx="0" cy="0"/>
          <a:chOff x="0" y="0"/>
          <a:chExt cx="0" cy="0"/>
        </a:xfrm>
      </p:grpSpPr>
      <p:sp>
        <p:nvSpPr>
          <p:cNvPr id="146" name="Google Shape;146;g1f1733f5671_0_168"/>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7" name="Google Shape;147;g1f1733f5671_0_168"/>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48" name="Google Shape;148;g1f1733f5671_0_16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9"/>
        <p:cNvGrpSpPr/>
        <p:nvPr/>
      </p:nvGrpSpPr>
      <p:grpSpPr>
        <a:xfrm>
          <a:off x="0" y="0"/>
          <a:ext cx="0" cy="0"/>
          <a:chOff x="0" y="0"/>
          <a:chExt cx="0" cy="0"/>
        </a:xfrm>
      </p:grpSpPr>
      <p:sp>
        <p:nvSpPr>
          <p:cNvPr id="150" name="Google Shape;150;g1f1733f5671_0_17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1"/>
        <p:cNvGrpSpPr/>
        <p:nvPr/>
      </p:nvGrpSpPr>
      <p:grpSpPr>
        <a:xfrm>
          <a:off x="0" y="0"/>
          <a:ext cx="0" cy="0"/>
          <a:chOff x="0" y="0"/>
          <a:chExt cx="0" cy="0"/>
        </a:xfrm>
      </p:grpSpPr>
      <p:sp>
        <p:nvSpPr>
          <p:cNvPr id="152" name="Google Shape;152;g1f1733f5671_0_174"/>
          <p:cNvSpPr txBox="1">
            <a:spLocks noGrp="1"/>
          </p:cNvSpPr>
          <p:nvPr>
            <p:ph type="title"/>
          </p:nvPr>
        </p:nvSpPr>
        <p:spPr>
          <a:xfrm>
            <a:off x="685800" y="608013"/>
            <a:ext cx="7772400" cy="11445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53" name="Google Shape;153;g1f1733f5671_0_174"/>
          <p:cNvSpPr txBox="1">
            <a:spLocks noGrp="1"/>
          </p:cNvSpPr>
          <p:nvPr>
            <p:ph type="body" idx="1"/>
          </p:nvPr>
        </p:nvSpPr>
        <p:spPr>
          <a:xfrm>
            <a:off x="685800" y="1979613"/>
            <a:ext cx="7772400" cy="41163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54" name="Google Shape;154;g1f1733f5671_0_174"/>
          <p:cNvSpPr txBox="1">
            <a:spLocks noGrp="1"/>
          </p:cNvSpPr>
          <p:nvPr>
            <p:ph type="dt" idx="10"/>
          </p:nvPr>
        </p:nvSpPr>
        <p:spPr>
          <a:xfrm>
            <a:off x="685800" y="6249988"/>
            <a:ext cx="1905000" cy="4557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5" name="Google Shape;155;g1f1733f5671_0_174"/>
          <p:cNvSpPr txBox="1">
            <a:spLocks noGrp="1"/>
          </p:cNvSpPr>
          <p:nvPr>
            <p:ph type="ftr" idx="11"/>
          </p:nvPr>
        </p:nvSpPr>
        <p:spPr>
          <a:xfrm>
            <a:off x="3124200" y="6249988"/>
            <a:ext cx="2895600" cy="4557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6" name="Google Shape;156;g1f1733f5671_0_174"/>
          <p:cNvSpPr txBox="1">
            <a:spLocks noGrp="1"/>
          </p:cNvSpPr>
          <p:nvPr>
            <p:ph type="sldNum" idx="12"/>
          </p:nvPr>
        </p:nvSpPr>
        <p:spPr>
          <a:xfrm>
            <a:off x="6553200" y="6249988"/>
            <a:ext cx="1905000" cy="455700"/>
          </a:xfrm>
          <a:prstGeom prst="rect">
            <a:avLst/>
          </a:prstGeom>
          <a:noFill/>
          <a:ln>
            <a:noFill/>
          </a:ln>
        </p:spPr>
        <p:txBody>
          <a:bodyPr spcFirstLastPara="1" wrap="square" lIns="91425" tIns="45700" rIns="91425" bIns="45700" anchor="t" anchorCtr="0">
            <a:normAutofit/>
          </a:bodyPr>
          <a:lstStyle>
            <a:lvl1pPr marL="0" marR="0" lvl="0" indent="0" algn="r" rtl="0">
              <a:spcBef>
                <a:spcPts val="0"/>
              </a:spcBef>
              <a:spcAft>
                <a:spcPts val="0"/>
              </a:spcAft>
              <a:buNone/>
              <a:defRPr sz="12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2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2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2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2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2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2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2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7"/>
        <p:cNvGrpSpPr/>
        <p:nvPr/>
      </p:nvGrpSpPr>
      <p:grpSpPr>
        <a:xfrm>
          <a:off x="0" y="0"/>
          <a:ext cx="0" cy="0"/>
          <a:chOff x="0" y="0"/>
          <a:chExt cx="0" cy="0"/>
        </a:xfrm>
      </p:grpSpPr>
      <p:sp>
        <p:nvSpPr>
          <p:cNvPr id="158" name="Google Shape;158;g1f1733f5671_0_180"/>
          <p:cNvSpPr txBox="1">
            <a:spLocks noGrp="1"/>
          </p:cNvSpPr>
          <p:nvPr>
            <p:ph type="title"/>
          </p:nvPr>
        </p:nvSpPr>
        <p:spPr>
          <a:xfrm>
            <a:off x="685800" y="608013"/>
            <a:ext cx="7772400" cy="11445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59" name="Google Shape;159;g1f1733f5671_0_180"/>
          <p:cNvSpPr txBox="1">
            <a:spLocks noGrp="1"/>
          </p:cNvSpPr>
          <p:nvPr>
            <p:ph type="body" idx="1"/>
          </p:nvPr>
        </p:nvSpPr>
        <p:spPr>
          <a:xfrm>
            <a:off x="685800" y="1980291"/>
            <a:ext cx="3810000" cy="4116900"/>
          </a:xfrm>
          <a:prstGeom prst="rect">
            <a:avLst/>
          </a:prstGeom>
          <a:noFill/>
          <a:ln>
            <a:noFill/>
          </a:ln>
        </p:spPr>
        <p:txBody>
          <a:bodyPr spcFirstLastPara="1" wrap="square" lIns="91425" tIns="45700" rIns="91425" bIns="45700" anchor="t" anchorCtr="0">
            <a:normAutofit/>
          </a:bodyPr>
          <a:lstStyle>
            <a:lvl1pPr marL="457200" lvl="0" indent="-387350" algn="l" rtl="0">
              <a:spcBef>
                <a:spcPts val="500"/>
              </a:spcBef>
              <a:spcAft>
                <a:spcPts val="0"/>
              </a:spcAft>
              <a:buClr>
                <a:schemeClr val="dk1"/>
              </a:buClr>
              <a:buSzPts val="2500"/>
              <a:buFont typeface="Arial"/>
              <a:buChar char="●"/>
              <a:defRPr sz="2500"/>
            </a:lvl1pPr>
            <a:lvl2pPr marL="914400" lvl="1" indent="-364680" algn="l" rtl="0">
              <a:spcBef>
                <a:spcPts val="429"/>
              </a:spcBef>
              <a:spcAft>
                <a:spcPts val="0"/>
              </a:spcAft>
              <a:buClr>
                <a:schemeClr val="dk1"/>
              </a:buClr>
              <a:buSzPts val="2143"/>
              <a:buFont typeface="Arial"/>
              <a:buChar char="○"/>
              <a:defRPr sz="2143"/>
            </a:lvl2pPr>
            <a:lvl3pPr marL="1371600" lvl="2" indent="-342011" algn="l" rtl="0">
              <a:spcBef>
                <a:spcPts val="357"/>
              </a:spcBef>
              <a:spcAft>
                <a:spcPts val="0"/>
              </a:spcAft>
              <a:buClr>
                <a:schemeClr val="dk1"/>
              </a:buClr>
              <a:buSzPts val="1786"/>
              <a:buFont typeface="Arial"/>
              <a:buChar char="■"/>
              <a:defRPr sz="1786"/>
            </a:lvl3pPr>
            <a:lvl4pPr marL="1828800" lvl="3" indent="-330644" algn="l" rtl="0">
              <a:spcBef>
                <a:spcPts val="321"/>
              </a:spcBef>
              <a:spcAft>
                <a:spcPts val="0"/>
              </a:spcAft>
              <a:buClr>
                <a:schemeClr val="dk1"/>
              </a:buClr>
              <a:buSzPts val="1607"/>
              <a:buFont typeface="Arial"/>
              <a:buChar char="●"/>
              <a:defRPr sz="1607"/>
            </a:lvl4pPr>
            <a:lvl5pPr marL="2286000" lvl="4" indent="-330644" algn="l" rtl="0">
              <a:spcBef>
                <a:spcPts val="321"/>
              </a:spcBef>
              <a:spcAft>
                <a:spcPts val="0"/>
              </a:spcAft>
              <a:buClr>
                <a:schemeClr val="dk1"/>
              </a:buClr>
              <a:buSzPts val="1607"/>
              <a:buFont typeface="Arial"/>
              <a:buChar char="○"/>
              <a:defRPr sz="1607"/>
            </a:lvl5pPr>
            <a:lvl6pPr marL="2743200" lvl="5" indent="-330644" algn="l" rtl="0">
              <a:spcBef>
                <a:spcPts val="321"/>
              </a:spcBef>
              <a:spcAft>
                <a:spcPts val="0"/>
              </a:spcAft>
              <a:buClr>
                <a:schemeClr val="dk1"/>
              </a:buClr>
              <a:buSzPts val="1607"/>
              <a:buFont typeface="Arial"/>
              <a:buChar char="■"/>
              <a:defRPr sz="1607"/>
            </a:lvl6pPr>
            <a:lvl7pPr marL="3200400" lvl="6" indent="-330644" algn="l" rtl="0">
              <a:spcBef>
                <a:spcPts val="321"/>
              </a:spcBef>
              <a:spcAft>
                <a:spcPts val="0"/>
              </a:spcAft>
              <a:buClr>
                <a:schemeClr val="dk1"/>
              </a:buClr>
              <a:buSzPts val="1607"/>
              <a:buFont typeface="Arial"/>
              <a:buChar char="●"/>
              <a:defRPr sz="1607"/>
            </a:lvl7pPr>
            <a:lvl8pPr marL="3657600" lvl="7" indent="-330644" algn="l" rtl="0">
              <a:spcBef>
                <a:spcPts val="321"/>
              </a:spcBef>
              <a:spcAft>
                <a:spcPts val="0"/>
              </a:spcAft>
              <a:buClr>
                <a:schemeClr val="dk1"/>
              </a:buClr>
              <a:buSzPts val="1607"/>
              <a:buFont typeface="Arial"/>
              <a:buChar char="○"/>
              <a:defRPr sz="1607"/>
            </a:lvl8pPr>
            <a:lvl9pPr marL="4114800" lvl="8" indent="-330644" algn="l" rtl="0">
              <a:spcBef>
                <a:spcPts val="321"/>
              </a:spcBef>
              <a:spcAft>
                <a:spcPts val="0"/>
              </a:spcAft>
              <a:buClr>
                <a:schemeClr val="dk1"/>
              </a:buClr>
              <a:buSzPts val="1607"/>
              <a:buFont typeface="Arial"/>
              <a:buChar char="■"/>
              <a:defRPr sz="1607"/>
            </a:lvl9pPr>
          </a:lstStyle>
          <a:p>
            <a:endParaRPr/>
          </a:p>
        </p:txBody>
      </p:sp>
      <p:sp>
        <p:nvSpPr>
          <p:cNvPr id="160" name="Google Shape;160;g1f1733f5671_0_180"/>
          <p:cNvSpPr txBox="1">
            <a:spLocks noGrp="1"/>
          </p:cNvSpPr>
          <p:nvPr>
            <p:ph type="body" idx="2"/>
          </p:nvPr>
        </p:nvSpPr>
        <p:spPr>
          <a:xfrm>
            <a:off x="4648200" y="1980291"/>
            <a:ext cx="3810000" cy="4116900"/>
          </a:xfrm>
          <a:prstGeom prst="rect">
            <a:avLst/>
          </a:prstGeom>
          <a:noFill/>
          <a:ln>
            <a:noFill/>
          </a:ln>
        </p:spPr>
        <p:txBody>
          <a:bodyPr spcFirstLastPara="1" wrap="square" lIns="91425" tIns="45700" rIns="91425" bIns="45700" anchor="t" anchorCtr="0">
            <a:normAutofit/>
          </a:bodyPr>
          <a:lstStyle>
            <a:lvl1pPr marL="457200" lvl="0" indent="-387350" algn="l" rtl="0">
              <a:spcBef>
                <a:spcPts val="500"/>
              </a:spcBef>
              <a:spcAft>
                <a:spcPts val="0"/>
              </a:spcAft>
              <a:buClr>
                <a:schemeClr val="dk1"/>
              </a:buClr>
              <a:buSzPts val="2500"/>
              <a:buFont typeface="Arial"/>
              <a:buChar char="●"/>
              <a:defRPr sz="2500"/>
            </a:lvl1pPr>
            <a:lvl2pPr marL="914400" lvl="1" indent="-364680" algn="l" rtl="0">
              <a:spcBef>
                <a:spcPts val="429"/>
              </a:spcBef>
              <a:spcAft>
                <a:spcPts val="0"/>
              </a:spcAft>
              <a:buClr>
                <a:schemeClr val="dk1"/>
              </a:buClr>
              <a:buSzPts val="2143"/>
              <a:buFont typeface="Arial"/>
              <a:buChar char="○"/>
              <a:defRPr sz="2143"/>
            </a:lvl2pPr>
            <a:lvl3pPr marL="1371600" lvl="2" indent="-342011" algn="l" rtl="0">
              <a:spcBef>
                <a:spcPts val="357"/>
              </a:spcBef>
              <a:spcAft>
                <a:spcPts val="0"/>
              </a:spcAft>
              <a:buClr>
                <a:schemeClr val="dk1"/>
              </a:buClr>
              <a:buSzPts val="1786"/>
              <a:buFont typeface="Arial"/>
              <a:buChar char="■"/>
              <a:defRPr sz="1786"/>
            </a:lvl3pPr>
            <a:lvl4pPr marL="1828800" lvl="3" indent="-330644" algn="l" rtl="0">
              <a:spcBef>
                <a:spcPts val="321"/>
              </a:spcBef>
              <a:spcAft>
                <a:spcPts val="0"/>
              </a:spcAft>
              <a:buClr>
                <a:schemeClr val="dk1"/>
              </a:buClr>
              <a:buSzPts val="1607"/>
              <a:buFont typeface="Arial"/>
              <a:buChar char="●"/>
              <a:defRPr sz="1607"/>
            </a:lvl4pPr>
            <a:lvl5pPr marL="2286000" lvl="4" indent="-330644" algn="l" rtl="0">
              <a:spcBef>
                <a:spcPts val="321"/>
              </a:spcBef>
              <a:spcAft>
                <a:spcPts val="0"/>
              </a:spcAft>
              <a:buClr>
                <a:schemeClr val="dk1"/>
              </a:buClr>
              <a:buSzPts val="1607"/>
              <a:buFont typeface="Arial"/>
              <a:buChar char="○"/>
              <a:defRPr sz="1607"/>
            </a:lvl5pPr>
            <a:lvl6pPr marL="2743200" lvl="5" indent="-330644" algn="l" rtl="0">
              <a:spcBef>
                <a:spcPts val="321"/>
              </a:spcBef>
              <a:spcAft>
                <a:spcPts val="0"/>
              </a:spcAft>
              <a:buClr>
                <a:schemeClr val="dk1"/>
              </a:buClr>
              <a:buSzPts val="1607"/>
              <a:buFont typeface="Arial"/>
              <a:buChar char="■"/>
              <a:defRPr sz="1607"/>
            </a:lvl6pPr>
            <a:lvl7pPr marL="3200400" lvl="6" indent="-330644" algn="l" rtl="0">
              <a:spcBef>
                <a:spcPts val="321"/>
              </a:spcBef>
              <a:spcAft>
                <a:spcPts val="0"/>
              </a:spcAft>
              <a:buClr>
                <a:schemeClr val="dk1"/>
              </a:buClr>
              <a:buSzPts val="1607"/>
              <a:buFont typeface="Arial"/>
              <a:buChar char="●"/>
              <a:defRPr sz="1607"/>
            </a:lvl7pPr>
            <a:lvl8pPr marL="3657600" lvl="7" indent="-330644" algn="l" rtl="0">
              <a:spcBef>
                <a:spcPts val="321"/>
              </a:spcBef>
              <a:spcAft>
                <a:spcPts val="0"/>
              </a:spcAft>
              <a:buClr>
                <a:schemeClr val="dk1"/>
              </a:buClr>
              <a:buSzPts val="1607"/>
              <a:buFont typeface="Arial"/>
              <a:buChar char="○"/>
              <a:defRPr sz="1607"/>
            </a:lvl8pPr>
            <a:lvl9pPr marL="4114800" lvl="8" indent="-330644" algn="l" rtl="0">
              <a:spcBef>
                <a:spcPts val="321"/>
              </a:spcBef>
              <a:spcAft>
                <a:spcPts val="0"/>
              </a:spcAft>
              <a:buClr>
                <a:schemeClr val="dk1"/>
              </a:buClr>
              <a:buSzPts val="1607"/>
              <a:buFont typeface="Arial"/>
              <a:buChar char="■"/>
              <a:defRPr sz="1607"/>
            </a:lvl9pPr>
          </a:lstStyle>
          <a:p>
            <a:endParaRPr/>
          </a:p>
        </p:txBody>
      </p:sp>
      <p:sp>
        <p:nvSpPr>
          <p:cNvPr id="161" name="Google Shape;161;g1f1733f5671_0_180"/>
          <p:cNvSpPr txBox="1">
            <a:spLocks noGrp="1"/>
          </p:cNvSpPr>
          <p:nvPr>
            <p:ph type="dt" idx="10"/>
          </p:nvPr>
        </p:nvSpPr>
        <p:spPr>
          <a:xfrm>
            <a:off x="685800" y="6249988"/>
            <a:ext cx="1905000" cy="4557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2" name="Google Shape;162;g1f1733f5671_0_180"/>
          <p:cNvSpPr txBox="1">
            <a:spLocks noGrp="1"/>
          </p:cNvSpPr>
          <p:nvPr>
            <p:ph type="ftr" idx="11"/>
          </p:nvPr>
        </p:nvSpPr>
        <p:spPr>
          <a:xfrm>
            <a:off x="3124200" y="6249988"/>
            <a:ext cx="2895600" cy="4557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3" name="Google Shape;163;g1f1733f5671_0_180"/>
          <p:cNvSpPr txBox="1">
            <a:spLocks noGrp="1"/>
          </p:cNvSpPr>
          <p:nvPr>
            <p:ph type="sldNum" idx="12"/>
          </p:nvPr>
        </p:nvSpPr>
        <p:spPr>
          <a:xfrm>
            <a:off x="6553200" y="6249988"/>
            <a:ext cx="1905000" cy="455700"/>
          </a:xfrm>
          <a:prstGeom prst="rect">
            <a:avLst/>
          </a:prstGeom>
          <a:noFill/>
          <a:ln>
            <a:noFill/>
          </a:ln>
        </p:spPr>
        <p:txBody>
          <a:bodyPr spcFirstLastPara="1" wrap="square" lIns="91425" tIns="45700" rIns="91425" bIns="45700" anchor="t" anchorCtr="0">
            <a:normAutofit/>
          </a:bodyPr>
          <a:lstStyle>
            <a:lvl1pPr marL="0" marR="0" lvl="0" indent="0" algn="r" rtl="0">
              <a:spcBef>
                <a:spcPts val="0"/>
              </a:spcBef>
              <a:spcAft>
                <a:spcPts val="0"/>
              </a:spcAft>
              <a:buNone/>
              <a:defRPr sz="1200">
                <a:solidFill>
                  <a:srgbClr val="000000"/>
                </a:solidFill>
                <a:latin typeface="Arial"/>
                <a:ea typeface="Arial"/>
                <a:cs typeface="Arial"/>
                <a:sym typeface="Arial"/>
              </a:defRPr>
            </a:lvl1pPr>
            <a:lvl2pPr marL="0" marR="0" lvl="1" indent="0" algn="r" rtl="0">
              <a:spcBef>
                <a:spcPts val="0"/>
              </a:spcBef>
              <a:spcAft>
                <a:spcPts val="0"/>
              </a:spcAft>
              <a:buNone/>
              <a:defRPr sz="1200">
                <a:solidFill>
                  <a:srgbClr val="000000"/>
                </a:solidFill>
                <a:latin typeface="Arial"/>
                <a:ea typeface="Arial"/>
                <a:cs typeface="Arial"/>
                <a:sym typeface="Arial"/>
              </a:defRPr>
            </a:lvl2pPr>
            <a:lvl3pPr marL="0" marR="0" lvl="2" indent="0" algn="r" rtl="0">
              <a:spcBef>
                <a:spcPts val="0"/>
              </a:spcBef>
              <a:spcAft>
                <a:spcPts val="0"/>
              </a:spcAft>
              <a:buNone/>
              <a:defRPr sz="1200">
                <a:solidFill>
                  <a:srgbClr val="000000"/>
                </a:solidFill>
                <a:latin typeface="Arial"/>
                <a:ea typeface="Arial"/>
                <a:cs typeface="Arial"/>
                <a:sym typeface="Arial"/>
              </a:defRPr>
            </a:lvl3pPr>
            <a:lvl4pPr marL="0" marR="0" lvl="3" indent="0" algn="r" rtl="0">
              <a:spcBef>
                <a:spcPts val="0"/>
              </a:spcBef>
              <a:spcAft>
                <a:spcPts val="0"/>
              </a:spcAft>
              <a:buNone/>
              <a:defRPr sz="1200">
                <a:solidFill>
                  <a:srgbClr val="000000"/>
                </a:solidFill>
                <a:latin typeface="Arial"/>
                <a:ea typeface="Arial"/>
                <a:cs typeface="Arial"/>
                <a:sym typeface="Arial"/>
              </a:defRPr>
            </a:lvl4pPr>
            <a:lvl5pPr marL="0" marR="0" lvl="4" indent="0" algn="r" rtl="0">
              <a:spcBef>
                <a:spcPts val="0"/>
              </a:spcBef>
              <a:spcAft>
                <a:spcPts val="0"/>
              </a:spcAft>
              <a:buNone/>
              <a:defRPr sz="1200">
                <a:solidFill>
                  <a:srgbClr val="000000"/>
                </a:solidFill>
                <a:latin typeface="Arial"/>
                <a:ea typeface="Arial"/>
                <a:cs typeface="Arial"/>
                <a:sym typeface="Arial"/>
              </a:defRPr>
            </a:lvl5pPr>
            <a:lvl6pPr marL="0" marR="0" lvl="5" indent="0" algn="r" rtl="0">
              <a:spcBef>
                <a:spcPts val="0"/>
              </a:spcBef>
              <a:spcAft>
                <a:spcPts val="0"/>
              </a:spcAft>
              <a:buNone/>
              <a:defRPr sz="1200">
                <a:solidFill>
                  <a:srgbClr val="000000"/>
                </a:solidFill>
                <a:latin typeface="Arial"/>
                <a:ea typeface="Arial"/>
                <a:cs typeface="Arial"/>
                <a:sym typeface="Arial"/>
              </a:defRPr>
            </a:lvl6pPr>
            <a:lvl7pPr marL="0" marR="0" lvl="6" indent="0" algn="r" rtl="0">
              <a:spcBef>
                <a:spcPts val="0"/>
              </a:spcBef>
              <a:spcAft>
                <a:spcPts val="0"/>
              </a:spcAft>
              <a:buNone/>
              <a:defRPr sz="1200">
                <a:solidFill>
                  <a:srgbClr val="000000"/>
                </a:solidFill>
                <a:latin typeface="Arial"/>
                <a:ea typeface="Arial"/>
                <a:cs typeface="Arial"/>
                <a:sym typeface="Arial"/>
              </a:defRPr>
            </a:lvl7pPr>
            <a:lvl8pPr marL="0" marR="0" lvl="7" indent="0" algn="r" rtl="0">
              <a:spcBef>
                <a:spcPts val="0"/>
              </a:spcBef>
              <a:spcAft>
                <a:spcPts val="0"/>
              </a:spcAft>
              <a:buNone/>
              <a:defRPr sz="1200">
                <a:solidFill>
                  <a:srgbClr val="000000"/>
                </a:solidFill>
                <a:latin typeface="Arial"/>
                <a:ea typeface="Arial"/>
                <a:cs typeface="Arial"/>
                <a:sym typeface="Arial"/>
              </a:defRPr>
            </a:lvl8pPr>
            <a:lvl9pPr marL="0" marR="0" lvl="8" indent="0" algn="r" rtl="0">
              <a:spcBef>
                <a:spcPts val="0"/>
              </a:spcBef>
              <a:spcAft>
                <a:spcPts val="0"/>
              </a:spcAft>
              <a:buNone/>
              <a:defRPr sz="12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Text and Chart" type="txAndChart">
  <p:cSld name="TEXT_AND_CHART">
    <p:spTree>
      <p:nvGrpSpPr>
        <p:cNvPr id="1" name="Shape 164"/>
        <p:cNvGrpSpPr/>
        <p:nvPr/>
      </p:nvGrpSpPr>
      <p:grpSpPr>
        <a:xfrm>
          <a:off x="0" y="0"/>
          <a:ext cx="0" cy="0"/>
          <a:chOff x="0" y="0"/>
          <a:chExt cx="0" cy="0"/>
        </a:xfrm>
      </p:grpSpPr>
      <p:sp>
        <p:nvSpPr>
          <p:cNvPr id="165" name="Google Shape;165;g1f1733f5671_0_187"/>
          <p:cNvSpPr txBox="1">
            <a:spLocks noGrp="1"/>
          </p:cNvSpPr>
          <p:nvPr>
            <p:ph type="title"/>
          </p:nvPr>
        </p:nvSpPr>
        <p:spPr>
          <a:xfrm>
            <a:off x="457200" y="274638"/>
            <a:ext cx="8229600" cy="11433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6" name="Google Shape;166;g1f1733f5671_0_187"/>
          <p:cNvSpPr txBox="1">
            <a:spLocks noGrp="1"/>
          </p:cNvSpPr>
          <p:nvPr>
            <p:ph type="body" idx="1"/>
          </p:nvPr>
        </p:nvSpPr>
        <p:spPr>
          <a:xfrm>
            <a:off x="457200" y="1600337"/>
            <a:ext cx="4038600" cy="45261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67" name="Google Shape;167;g1f1733f5671_0_187"/>
          <p:cNvSpPr>
            <a:spLocks noGrp="1"/>
          </p:cNvSpPr>
          <p:nvPr>
            <p:ph type="chart" idx="2"/>
          </p:nvPr>
        </p:nvSpPr>
        <p:spPr>
          <a:xfrm>
            <a:off x="4648200" y="1600337"/>
            <a:ext cx="4038600" cy="4526100"/>
          </a:xfrm>
          <a:prstGeom prst="rect">
            <a:avLst/>
          </a:prstGeom>
          <a:noFill/>
          <a:ln>
            <a:noFill/>
          </a:ln>
        </p:spPr>
        <p:txBody>
          <a:bodyPr spcFirstLastPara="1" wrap="square" lIns="91425" tIns="45700" rIns="91425" bIns="45700" anchor="t" anchorCtr="0">
            <a:noAutofit/>
          </a:bodyPr>
          <a:lstStyle>
            <a:lvl1pPr marR="0" lvl="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spcBef>
                <a:spcPts val="50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2pPr>
            <a:lvl3pPr marR="0" lvl="2"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3pPr>
            <a:lvl4pPr marR="0" lvl="3" algn="l" rtl="0">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4pPr>
            <a:lvl5pPr marR="0" lvl="4" algn="l" rtl="0">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5pPr>
            <a:lvl6pPr marR="0" lvl="5" algn="l" rtl="0">
              <a:spcBef>
                <a:spcPts val="357"/>
              </a:spcBef>
              <a:spcAft>
                <a:spcPts val="0"/>
              </a:spcAft>
              <a:buClr>
                <a:schemeClr val="dk1"/>
              </a:buClr>
              <a:buSzPts val="1786"/>
              <a:buFont typeface="Arial"/>
              <a:buChar char="»"/>
              <a:defRPr sz="1786" b="0" i="0" u="none" strike="noStrike" cap="none">
                <a:solidFill>
                  <a:schemeClr val="dk1"/>
                </a:solidFill>
                <a:latin typeface="Arial"/>
                <a:ea typeface="Arial"/>
                <a:cs typeface="Arial"/>
                <a:sym typeface="Arial"/>
              </a:defRPr>
            </a:lvl6pPr>
            <a:lvl7pPr marR="0" lvl="6" algn="l" rtl="0">
              <a:spcBef>
                <a:spcPts val="357"/>
              </a:spcBef>
              <a:spcAft>
                <a:spcPts val="0"/>
              </a:spcAft>
              <a:buClr>
                <a:schemeClr val="dk1"/>
              </a:buClr>
              <a:buSzPts val="1786"/>
              <a:buFont typeface="Arial"/>
              <a:buChar char="»"/>
              <a:defRPr sz="1786" b="0" i="0" u="none" strike="noStrike" cap="none">
                <a:solidFill>
                  <a:schemeClr val="dk1"/>
                </a:solidFill>
                <a:latin typeface="Arial"/>
                <a:ea typeface="Arial"/>
                <a:cs typeface="Arial"/>
                <a:sym typeface="Arial"/>
              </a:defRPr>
            </a:lvl7pPr>
            <a:lvl8pPr marR="0" lvl="7" algn="l" rtl="0">
              <a:spcBef>
                <a:spcPts val="357"/>
              </a:spcBef>
              <a:spcAft>
                <a:spcPts val="0"/>
              </a:spcAft>
              <a:buClr>
                <a:schemeClr val="dk1"/>
              </a:buClr>
              <a:buSzPts val="1786"/>
              <a:buFont typeface="Arial"/>
              <a:buChar char="»"/>
              <a:defRPr sz="1786" b="0" i="0" u="none" strike="noStrike" cap="none">
                <a:solidFill>
                  <a:schemeClr val="dk1"/>
                </a:solidFill>
                <a:latin typeface="Arial"/>
                <a:ea typeface="Arial"/>
                <a:cs typeface="Arial"/>
                <a:sym typeface="Arial"/>
              </a:defRPr>
            </a:lvl8pPr>
            <a:lvl9pPr marR="0" lvl="8" algn="l" rtl="0">
              <a:spcBef>
                <a:spcPts val="357"/>
              </a:spcBef>
              <a:spcAft>
                <a:spcPts val="0"/>
              </a:spcAft>
              <a:buClr>
                <a:schemeClr val="dk1"/>
              </a:buClr>
              <a:buSzPts val="1786"/>
              <a:buFont typeface="Arial"/>
              <a:buChar char="»"/>
              <a:defRPr sz="1786" b="0" i="0" u="none" strike="noStrike" cap="none">
                <a:solidFill>
                  <a:schemeClr val="dk1"/>
                </a:solidFill>
                <a:latin typeface="Arial"/>
                <a:ea typeface="Arial"/>
                <a:cs typeface="Arial"/>
                <a:sym typeface="Arial"/>
              </a:defRPr>
            </a:lvl9pPr>
          </a:lstStyle>
          <a:p>
            <a:endParaRPr/>
          </a:p>
        </p:txBody>
      </p:sp>
      <p:sp>
        <p:nvSpPr>
          <p:cNvPr id="168" name="Google Shape;168;g1f1733f5671_0_187"/>
          <p:cNvSpPr txBox="1">
            <a:spLocks noGrp="1"/>
          </p:cNvSpPr>
          <p:nvPr>
            <p:ph type="ftr" idx="11"/>
          </p:nvPr>
        </p:nvSpPr>
        <p:spPr>
          <a:xfrm>
            <a:off x="3124200" y="6249988"/>
            <a:ext cx="2895600" cy="4557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78"/>
        <p:cNvGrpSpPr/>
        <p:nvPr/>
      </p:nvGrpSpPr>
      <p:grpSpPr>
        <a:xfrm>
          <a:off x="0" y="0"/>
          <a:ext cx="0" cy="0"/>
          <a:chOff x="0" y="0"/>
          <a:chExt cx="0" cy="0"/>
        </a:xfrm>
      </p:grpSpPr>
      <p:sp>
        <p:nvSpPr>
          <p:cNvPr id="179" name="Google Shape;179;g207b2cbffd3_1_367"/>
          <p:cNvSpPr/>
          <p:nvPr/>
        </p:nvSpPr>
        <p:spPr>
          <a:xfrm>
            <a:off x="6321766" y="0"/>
            <a:ext cx="2822234" cy="6858000"/>
          </a:xfrm>
          <a:custGeom>
            <a:avLst/>
            <a:gdLst/>
            <a:ahLst/>
            <a:cxnLst/>
            <a:rect l="l" t="t" r="r" b="b"/>
            <a:pathLst>
              <a:path w="3762978" h="6858000" extrusionOk="0">
                <a:moveTo>
                  <a:pt x="0" y="0"/>
                </a:moveTo>
                <a:lnTo>
                  <a:pt x="3762978" y="0"/>
                </a:lnTo>
                <a:lnTo>
                  <a:pt x="3762978" y="6858000"/>
                </a:lnTo>
                <a:lnTo>
                  <a:pt x="338667" y="6858000"/>
                </a:lnTo>
                <a:lnTo>
                  <a:pt x="1189567" y="433705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ook Antiqua"/>
              <a:ea typeface="Book Antiqua"/>
              <a:cs typeface="Book Antiqua"/>
              <a:sym typeface="Book Antiqua"/>
            </a:endParaRPr>
          </a:p>
        </p:txBody>
      </p:sp>
      <p:sp>
        <p:nvSpPr>
          <p:cNvPr id="180" name="Google Shape;180;g207b2cbffd3_1_367"/>
          <p:cNvSpPr/>
          <p:nvPr/>
        </p:nvSpPr>
        <p:spPr>
          <a:xfrm>
            <a:off x="6109039" y="0"/>
            <a:ext cx="1254127"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ook Antiqua"/>
              <a:ea typeface="Book Antiqua"/>
              <a:cs typeface="Book Antiqua"/>
              <a:sym typeface="Book Antiqua"/>
            </a:endParaRPr>
          </a:p>
        </p:txBody>
      </p:sp>
      <p:sp>
        <p:nvSpPr>
          <p:cNvPr id="181" name="Google Shape;181;g207b2cbffd3_1_367"/>
          <p:cNvSpPr/>
          <p:nvPr/>
        </p:nvSpPr>
        <p:spPr>
          <a:xfrm>
            <a:off x="5962990" y="0"/>
            <a:ext cx="1146174" cy="6858000"/>
          </a:xfrm>
          <a:custGeom>
            <a:avLst/>
            <a:gdLst/>
            <a:ahLst/>
            <a:cxnLst/>
            <a:rect l="l" t="t" r="r" b="b"/>
            <a:pathLst>
              <a:path w="1146174" h="6858000" extrusionOk="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ook Antiqua"/>
              <a:ea typeface="Book Antiqua"/>
              <a:cs typeface="Book Antiqua"/>
              <a:sym typeface="Book Antiqua"/>
            </a:endParaRPr>
          </a:p>
        </p:txBody>
      </p:sp>
      <p:sp>
        <p:nvSpPr>
          <p:cNvPr id="182" name="Google Shape;182;g207b2cbffd3_1_367"/>
          <p:cNvSpPr txBox="1">
            <a:spLocks noGrp="1"/>
          </p:cNvSpPr>
          <p:nvPr>
            <p:ph type="ctrTitle"/>
          </p:nvPr>
        </p:nvSpPr>
        <p:spPr>
          <a:xfrm>
            <a:off x="971550" y="1873584"/>
            <a:ext cx="4800600" cy="256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000"/>
              <a:buFont typeface="Book Antiqua"/>
              <a:buNone/>
              <a:defRPr sz="4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3" name="Google Shape;183;g207b2cbffd3_1_367"/>
          <p:cNvSpPr txBox="1">
            <a:spLocks noGrp="1"/>
          </p:cNvSpPr>
          <p:nvPr>
            <p:ph type="subTitle" idx="1"/>
          </p:nvPr>
        </p:nvSpPr>
        <p:spPr>
          <a:xfrm>
            <a:off x="971550" y="4572000"/>
            <a:ext cx="4800600" cy="16002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200"/>
              </a:spcBef>
              <a:spcAft>
                <a:spcPts val="0"/>
              </a:spcAft>
              <a:buClr>
                <a:schemeClr val="dk1"/>
              </a:buClr>
              <a:buSzPts val="2400"/>
              <a:buNone/>
              <a:defRPr sz="2400"/>
            </a:lvl1pPr>
            <a:lvl2pPr lvl="1" algn="ctr" rtl="0">
              <a:lnSpc>
                <a:spcPct val="90000"/>
              </a:lnSpc>
              <a:spcBef>
                <a:spcPts val="1000"/>
              </a:spcBef>
              <a:spcAft>
                <a:spcPts val="0"/>
              </a:spcAft>
              <a:buClr>
                <a:schemeClr val="dk1"/>
              </a:buClr>
              <a:buSzPts val="2000"/>
              <a:buNone/>
              <a:defRPr sz="2000"/>
            </a:lvl2pPr>
            <a:lvl3pPr lvl="2" algn="ctr" rtl="0">
              <a:lnSpc>
                <a:spcPct val="90000"/>
              </a:lnSpc>
              <a:spcBef>
                <a:spcPts val="800"/>
              </a:spcBef>
              <a:spcAft>
                <a:spcPts val="0"/>
              </a:spcAft>
              <a:buClr>
                <a:schemeClr val="dk1"/>
              </a:buClr>
              <a:buSzPts val="1800"/>
              <a:buNone/>
              <a:defRPr sz="1800"/>
            </a:lvl3pPr>
            <a:lvl4pPr lvl="3" algn="ctr" rtl="0">
              <a:lnSpc>
                <a:spcPct val="90000"/>
              </a:lnSpc>
              <a:spcBef>
                <a:spcPts val="800"/>
              </a:spcBef>
              <a:spcAft>
                <a:spcPts val="0"/>
              </a:spcAft>
              <a:buClr>
                <a:schemeClr val="dk1"/>
              </a:buClr>
              <a:buSzPts val="1600"/>
              <a:buNone/>
              <a:defRPr sz="1600"/>
            </a:lvl4pPr>
            <a:lvl5pPr lvl="4" algn="ctr" rtl="0">
              <a:lnSpc>
                <a:spcPct val="90000"/>
              </a:lnSpc>
              <a:spcBef>
                <a:spcPts val="800"/>
              </a:spcBef>
              <a:spcAft>
                <a:spcPts val="0"/>
              </a:spcAft>
              <a:buClr>
                <a:schemeClr val="dk1"/>
              </a:buClr>
              <a:buSzPts val="1600"/>
              <a:buNone/>
              <a:defRPr sz="1600"/>
            </a:lvl5pPr>
            <a:lvl6pPr lvl="5" algn="ctr" rtl="0">
              <a:lnSpc>
                <a:spcPct val="90000"/>
              </a:lnSpc>
              <a:spcBef>
                <a:spcPts val="800"/>
              </a:spcBef>
              <a:spcAft>
                <a:spcPts val="0"/>
              </a:spcAft>
              <a:buClr>
                <a:schemeClr val="dk1"/>
              </a:buClr>
              <a:buSzPts val="1600"/>
              <a:buNone/>
              <a:defRPr sz="1600"/>
            </a:lvl6pPr>
            <a:lvl7pPr lvl="6" algn="ctr" rtl="0">
              <a:lnSpc>
                <a:spcPct val="90000"/>
              </a:lnSpc>
              <a:spcBef>
                <a:spcPts val="800"/>
              </a:spcBef>
              <a:spcAft>
                <a:spcPts val="0"/>
              </a:spcAft>
              <a:buClr>
                <a:schemeClr val="dk1"/>
              </a:buClr>
              <a:buSzPts val="1600"/>
              <a:buNone/>
              <a:defRPr sz="1600"/>
            </a:lvl7pPr>
            <a:lvl8pPr lvl="7" algn="ctr" rtl="0">
              <a:lnSpc>
                <a:spcPct val="90000"/>
              </a:lnSpc>
              <a:spcBef>
                <a:spcPts val="800"/>
              </a:spcBef>
              <a:spcAft>
                <a:spcPts val="0"/>
              </a:spcAft>
              <a:buClr>
                <a:schemeClr val="dk1"/>
              </a:buClr>
              <a:buSzPts val="1600"/>
              <a:buNone/>
              <a:defRPr sz="1600"/>
            </a:lvl8pPr>
            <a:lvl9pPr lvl="8" algn="ctr" rtl="0">
              <a:lnSpc>
                <a:spcPct val="90000"/>
              </a:lnSpc>
              <a:spcBef>
                <a:spcPts val="8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
        <p:cNvGrpSpPr/>
        <p:nvPr/>
      </p:nvGrpSpPr>
      <p:grpSpPr>
        <a:xfrm>
          <a:off x="0" y="0"/>
          <a:ext cx="0" cy="0"/>
          <a:chOff x="0" y="0"/>
          <a:chExt cx="0" cy="0"/>
        </a:xfrm>
      </p:grpSpPr>
      <p:sp>
        <p:nvSpPr>
          <p:cNvPr id="27" name="Google Shape;27;p25"/>
          <p:cNvSpPr txBox="1">
            <a:spLocks noGrp="1"/>
          </p:cNvSpPr>
          <p:nvPr>
            <p:ph type="title"/>
          </p:nvPr>
        </p:nvSpPr>
        <p:spPr>
          <a:xfrm>
            <a:off x="685800" y="608013"/>
            <a:ext cx="7772400" cy="11445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 name="Google Shape;28;p25"/>
          <p:cNvSpPr txBox="1">
            <a:spLocks noGrp="1"/>
          </p:cNvSpPr>
          <p:nvPr>
            <p:ph type="body" idx="1"/>
          </p:nvPr>
        </p:nvSpPr>
        <p:spPr>
          <a:xfrm>
            <a:off x="685800" y="1980291"/>
            <a:ext cx="3810000" cy="4116600"/>
          </a:xfrm>
          <a:prstGeom prst="rect">
            <a:avLst/>
          </a:prstGeom>
          <a:noFill/>
          <a:ln>
            <a:noFill/>
          </a:ln>
        </p:spPr>
        <p:txBody>
          <a:bodyPr spcFirstLastPara="1" wrap="square" lIns="91425" tIns="45700" rIns="91425" bIns="45700" anchor="t" anchorCtr="0">
            <a:noAutofit/>
          </a:bodyPr>
          <a:lstStyle>
            <a:lvl1pPr marL="457200" lvl="0" indent="-387350" algn="l" rtl="0">
              <a:lnSpc>
                <a:spcPct val="100000"/>
              </a:lnSpc>
              <a:spcBef>
                <a:spcPts val="500"/>
              </a:spcBef>
              <a:spcAft>
                <a:spcPts val="0"/>
              </a:spcAft>
              <a:buClr>
                <a:schemeClr val="dk1"/>
              </a:buClr>
              <a:buSzPts val="2500"/>
              <a:buFont typeface="Arial"/>
              <a:buChar char="•"/>
              <a:defRPr sz="2500"/>
            </a:lvl1pPr>
            <a:lvl2pPr marL="914400" lvl="1" indent="-364680" algn="l" rtl="0">
              <a:lnSpc>
                <a:spcPct val="100000"/>
              </a:lnSpc>
              <a:spcBef>
                <a:spcPts val="429"/>
              </a:spcBef>
              <a:spcAft>
                <a:spcPts val="0"/>
              </a:spcAft>
              <a:buClr>
                <a:schemeClr val="dk1"/>
              </a:buClr>
              <a:buSzPts val="2143"/>
              <a:buFont typeface="Arial"/>
              <a:buChar char="–"/>
              <a:defRPr sz="2143"/>
            </a:lvl2pPr>
            <a:lvl3pPr marL="1371600" lvl="2" indent="-342011" algn="l" rtl="0">
              <a:lnSpc>
                <a:spcPct val="100000"/>
              </a:lnSpc>
              <a:spcBef>
                <a:spcPts val="357"/>
              </a:spcBef>
              <a:spcAft>
                <a:spcPts val="0"/>
              </a:spcAft>
              <a:buClr>
                <a:schemeClr val="dk1"/>
              </a:buClr>
              <a:buSzPts val="1786"/>
              <a:buFont typeface="Arial"/>
              <a:buChar char="•"/>
              <a:defRPr sz="1786"/>
            </a:lvl3pPr>
            <a:lvl4pPr marL="1828800" lvl="3" indent="-330644" algn="l" rtl="0">
              <a:lnSpc>
                <a:spcPct val="100000"/>
              </a:lnSpc>
              <a:spcBef>
                <a:spcPts val="321"/>
              </a:spcBef>
              <a:spcAft>
                <a:spcPts val="0"/>
              </a:spcAft>
              <a:buClr>
                <a:schemeClr val="dk1"/>
              </a:buClr>
              <a:buSzPts val="1607"/>
              <a:buFont typeface="Arial"/>
              <a:buChar char="–"/>
              <a:defRPr sz="1607"/>
            </a:lvl4pPr>
            <a:lvl5pPr marL="2286000" lvl="4" indent="-330644" algn="l" rtl="0">
              <a:lnSpc>
                <a:spcPct val="100000"/>
              </a:lnSpc>
              <a:spcBef>
                <a:spcPts val="321"/>
              </a:spcBef>
              <a:spcAft>
                <a:spcPts val="0"/>
              </a:spcAft>
              <a:buClr>
                <a:schemeClr val="dk1"/>
              </a:buClr>
              <a:buSzPts val="1607"/>
              <a:buFont typeface="Arial"/>
              <a:buChar char="»"/>
              <a:defRPr sz="1607"/>
            </a:lvl5pPr>
            <a:lvl6pPr marL="2743200" lvl="5" indent="-330644" algn="l" rtl="0">
              <a:lnSpc>
                <a:spcPct val="100000"/>
              </a:lnSpc>
              <a:spcBef>
                <a:spcPts val="321"/>
              </a:spcBef>
              <a:spcAft>
                <a:spcPts val="0"/>
              </a:spcAft>
              <a:buClr>
                <a:schemeClr val="dk1"/>
              </a:buClr>
              <a:buSzPts val="1607"/>
              <a:buFont typeface="Arial"/>
              <a:buChar char="»"/>
              <a:defRPr sz="1607"/>
            </a:lvl6pPr>
            <a:lvl7pPr marL="3200400" lvl="6" indent="-330644" algn="l" rtl="0">
              <a:lnSpc>
                <a:spcPct val="100000"/>
              </a:lnSpc>
              <a:spcBef>
                <a:spcPts val="321"/>
              </a:spcBef>
              <a:spcAft>
                <a:spcPts val="0"/>
              </a:spcAft>
              <a:buClr>
                <a:schemeClr val="dk1"/>
              </a:buClr>
              <a:buSzPts val="1607"/>
              <a:buFont typeface="Arial"/>
              <a:buChar char="»"/>
              <a:defRPr sz="1607"/>
            </a:lvl7pPr>
            <a:lvl8pPr marL="3657600" lvl="7" indent="-330644" algn="l" rtl="0">
              <a:lnSpc>
                <a:spcPct val="100000"/>
              </a:lnSpc>
              <a:spcBef>
                <a:spcPts val="321"/>
              </a:spcBef>
              <a:spcAft>
                <a:spcPts val="0"/>
              </a:spcAft>
              <a:buClr>
                <a:schemeClr val="dk1"/>
              </a:buClr>
              <a:buSzPts val="1607"/>
              <a:buFont typeface="Arial"/>
              <a:buChar char="»"/>
              <a:defRPr sz="1607"/>
            </a:lvl8pPr>
            <a:lvl9pPr marL="4114800" lvl="8" indent="-330644" algn="l" rtl="0">
              <a:lnSpc>
                <a:spcPct val="100000"/>
              </a:lnSpc>
              <a:spcBef>
                <a:spcPts val="321"/>
              </a:spcBef>
              <a:spcAft>
                <a:spcPts val="0"/>
              </a:spcAft>
              <a:buClr>
                <a:schemeClr val="dk1"/>
              </a:buClr>
              <a:buSzPts val="1607"/>
              <a:buFont typeface="Arial"/>
              <a:buChar char="»"/>
              <a:defRPr sz="1607"/>
            </a:lvl9pPr>
          </a:lstStyle>
          <a:p>
            <a:endParaRPr/>
          </a:p>
        </p:txBody>
      </p:sp>
      <p:sp>
        <p:nvSpPr>
          <p:cNvPr id="29" name="Google Shape;29;p25"/>
          <p:cNvSpPr txBox="1">
            <a:spLocks noGrp="1"/>
          </p:cNvSpPr>
          <p:nvPr>
            <p:ph type="body" idx="2"/>
          </p:nvPr>
        </p:nvSpPr>
        <p:spPr>
          <a:xfrm>
            <a:off x="4648200" y="1980291"/>
            <a:ext cx="3810000" cy="4116600"/>
          </a:xfrm>
          <a:prstGeom prst="rect">
            <a:avLst/>
          </a:prstGeom>
          <a:noFill/>
          <a:ln>
            <a:noFill/>
          </a:ln>
        </p:spPr>
        <p:txBody>
          <a:bodyPr spcFirstLastPara="1" wrap="square" lIns="91425" tIns="45700" rIns="91425" bIns="45700" anchor="t" anchorCtr="0">
            <a:noAutofit/>
          </a:bodyPr>
          <a:lstStyle>
            <a:lvl1pPr marL="457200" lvl="0" indent="-387350" algn="l" rtl="0">
              <a:lnSpc>
                <a:spcPct val="100000"/>
              </a:lnSpc>
              <a:spcBef>
                <a:spcPts val="500"/>
              </a:spcBef>
              <a:spcAft>
                <a:spcPts val="0"/>
              </a:spcAft>
              <a:buClr>
                <a:schemeClr val="dk1"/>
              </a:buClr>
              <a:buSzPts val="2500"/>
              <a:buFont typeface="Arial"/>
              <a:buChar char="•"/>
              <a:defRPr sz="2500"/>
            </a:lvl1pPr>
            <a:lvl2pPr marL="914400" lvl="1" indent="-364680" algn="l" rtl="0">
              <a:lnSpc>
                <a:spcPct val="100000"/>
              </a:lnSpc>
              <a:spcBef>
                <a:spcPts val="429"/>
              </a:spcBef>
              <a:spcAft>
                <a:spcPts val="0"/>
              </a:spcAft>
              <a:buClr>
                <a:schemeClr val="dk1"/>
              </a:buClr>
              <a:buSzPts val="2143"/>
              <a:buFont typeface="Arial"/>
              <a:buChar char="–"/>
              <a:defRPr sz="2143"/>
            </a:lvl2pPr>
            <a:lvl3pPr marL="1371600" lvl="2" indent="-342011" algn="l" rtl="0">
              <a:lnSpc>
                <a:spcPct val="100000"/>
              </a:lnSpc>
              <a:spcBef>
                <a:spcPts val="357"/>
              </a:spcBef>
              <a:spcAft>
                <a:spcPts val="0"/>
              </a:spcAft>
              <a:buClr>
                <a:schemeClr val="dk1"/>
              </a:buClr>
              <a:buSzPts val="1786"/>
              <a:buFont typeface="Arial"/>
              <a:buChar char="•"/>
              <a:defRPr sz="1786"/>
            </a:lvl3pPr>
            <a:lvl4pPr marL="1828800" lvl="3" indent="-330644" algn="l" rtl="0">
              <a:lnSpc>
                <a:spcPct val="100000"/>
              </a:lnSpc>
              <a:spcBef>
                <a:spcPts val="321"/>
              </a:spcBef>
              <a:spcAft>
                <a:spcPts val="0"/>
              </a:spcAft>
              <a:buClr>
                <a:schemeClr val="dk1"/>
              </a:buClr>
              <a:buSzPts val="1607"/>
              <a:buFont typeface="Arial"/>
              <a:buChar char="–"/>
              <a:defRPr sz="1607"/>
            </a:lvl4pPr>
            <a:lvl5pPr marL="2286000" lvl="4" indent="-330644" algn="l" rtl="0">
              <a:lnSpc>
                <a:spcPct val="100000"/>
              </a:lnSpc>
              <a:spcBef>
                <a:spcPts val="321"/>
              </a:spcBef>
              <a:spcAft>
                <a:spcPts val="0"/>
              </a:spcAft>
              <a:buClr>
                <a:schemeClr val="dk1"/>
              </a:buClr>
              <a:buSzPts val="1607"/>
              <a:buFont typeface="Arial"/>
              <a:buChar char="»"/>
              <a:defRPr sz="1607"/>
            </a:lvl5pPr>
            <a:lvl6pPr marL="2743200" lvl="5" indent="-330644" algn="l" rtl="0">
              <a:lnSpc>
                <a:spcPct val="100000"/>
              </a:lnSpc>
              <a:spcBef>
                <a:spcPts val="321"/>
              </a:spcBef>
              <a:spcAft>
                <a:spcPts val="0"/>
              </a:spcAft>
              <a:buClr>
                <a:schemeClr val="dk1"/>
              </a:buClr>
              <a:buSzPts val="1607"/>
              <a:buFont typeface="Arial"/>
              <a:buChar char="»"/>
              <a:defRPr sz="1607"/>
            </a:lvl6pPr>
            <a:lvl7pPr marL="3200400" lvl="6" indent="-330644" algn="l" rtl="0">
              <a:lnSpc>
                <a:spcPct val="100000"/>
              </a:lnSpc>
              <a:spcBef>
                <a:spcPts val="321"/>
              </a:spcBef>
              <a:spcAft>
                <a:spcPts val="0"/>
              </a:spcAft>
              <a:buClr>
                <a:schemeClr val="dk1"/>
              </a:buClr>
              <a:buSzPts val="1607"/>
              <a:buFont typeface="Arial"/>
              <a:buChar char="»"/>
              <a:defRPr sz="1607"/>
            </a:lvl7pPr>
            <a:lvl8pPr marL="3657600" lvl="7" indent="-330644" algn="l" rtl="0">
              <a:lnSpc>
                <a:spcPct val="100000"/>
              </a:lnSpc>
              <a:spcBef>
                <a:spcPts val="321"/>
              </a:spcBef>
              <a:spcAft>
                <a:spcPts val="0"/>
              </a:spcAft>
              <a:buClr>
                <a:schemeClr val="dk1"/>
              </a:buClr>
              <a:buSzPts val="1607"/>
              <a:buFont typeface="Arial"/>
              <a:buChar char="»"/>
              <a:defRPr sz="1607"/>
            </a:lvl8pPr>
            <a:lvl9pPr marL="4114800" lvl="8" indent="-330644" algn="l" rtl="0">
              <a:lnSpc>
                <a:spcPct val="100000"/>
              </a:lnSpc>
              <a:spcBef>
                <a:spcPts val="321"/>
              </a:spcBef>
              <a:spcAft>
                <a:spcPts val="0"/>
              </a:spcAft>
              <a:buClr>
                <a:schemeClr val="dk1"/>
              </a:buClr>
              <a:buSzPts val="1607"/>
              <a:buFont typeface="Arial"/>
              <a:buChar char="»"/>
              <a:defRPr sz="1607"/>
            </a:lvl9pPr>
          </a:lstStyle>
          <a:p>
            <a:endParaRPr/>
          </a:p>
        </p:txBody>
      </p:sp>
      <p:sp>
        <p:nvSpPr>
          <p:cNvPr id="30" name="Google Shape;30;p25"/>
          <p:cNvSpPr txBox="1">
            <a:spLocks noGrp="1"/>
          </p:cNvSpPr>
          <p:nvPr>
            <p:ph type="dt" idx="10"/>
          </p:nvPr>
        </p:nvSpPr>
        <p:spPr>
          <a:xfrm>
            <a:off x="685800" y="6249988"/>
            <a:ext cx="1905000" cy="4557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3124200" y="6249988"/>
            <a:ext cx="2895600" cy="4557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6553200" y="6249988"/>
            <a:ext cx="1905000" cy="4557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Slide with Picture">
  <p:cSld name="Title Slide with Picture">
    <p:spTree>
      <p:nvGrpSpPr>
        <p:cNvPr id="1" name="Shape 184"/>
        <p:cNvGrpSpPr/>
        <p:nvPr/>
      </p:nvGrpSpPr>
      <p:grpSpPr>
        <a:xfrm>
          <a:off x="0" y="0"/>
          <a:ext cx="0" cy="0"/>
          <a:chOff x="0" y="0"/>
          <a:chExt cx="0" cy="0"/>
        </a:xfrm>
      </p:grpSpPr>
      <p:sp>
        <p:nvSpPr>
          <p:cNvPr id="185" name="Google Shape;185;g207b2cbffd3_1_373"/>
          <p:cNvSpPr/>
          <p:nvPr/>
        </p:nvSpPr>
        <p:spPr>
          <a:xfrm>
            <a:off x="4905377" y="0"/>
            <a:ext cx="4238622" cy="6858000"/>
          </a:xfrm>
          <a:custGeom>
            <a:avLst/>
            <a:gdLst/>
            <a:ahLst/>
            <a:cxnLst/>
            <a:rect l="l" t="t" r="r" b="b"/>
            <a:pathLst>
              <a:path w="4238622" h="6858000" extrusionOk="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ook Antiqua"/>
              <a:ea typeface="Book Antiqua"/>
              <a:cs typeface="Book Antiqua"/>
              <a:sym typeface="Book Antiqua"/>
            </a:endParaRPr>
          </a:p>
        </p:txBody>
      </p:sp>
      <p:sp>
        <p:nvSpPr>
          <p:cNvPr id="186" name="Google Shape;186;g207b2cbffd3_1_373"/>
          <p:cNvSpPr/>
          <p:nvPr/>
        </p:nvSpPr>
        <p:spPr>
          <a:xfrm>
            <a:off x="4692651" y="0"/>
            <a:ext cx="1254127"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ook Antiqua"/>
              <a:ea typeface="Book Antiqua"/>
              <a:cs typeface="Book Antiqua"/>
              <a:sym typeface="Book Antiqua"/>
            </a:endParaRPr>
          </a:p>
        </p:txBody>
      </p:sp>
      <p:sp>
        <p:nvSpPr>
          <p:cNvPr id="187" name="Google Shape;187;g207b2cbffd3_1_373"/>
          <p:cNvSpPr/>
          <p:nvPr/>
        </p:nvSpPr>
        <p:spPr>
          <a:xfrm>
            <a:off x="4546602" y="0"/>
            <a:ext cx="1146174" cy="6858000"/>
          </a:xfrm>
          <a:custGeom>
            <a:avLst/>
            <a:gdLst/>
            <a:ahLst/>
            <a:cxnLst/>
            <a:rect l="l" t="t" r="r" b="b"/>
            <a:pathLst>
              <a:path w="1146174" h="6858000" extrusionOk="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ook Antiqua"/>
              <a:ea typeface="Book Antiqua"/>
              <a:cs typeface="Book Antiqua"/>
              <a:sym typeface="Book Antiqua"/>
            </a:endParaRPr>
          </a:p>
        </p:txBody>
      </p:sp>
      <p:sp>
        <p:nvSpPr>
          <p:cNvPr id="188" name="Google Shape;188;g207b2cbffd3_1_373"/>
          <p:cNvSpPr txBox="1">
            <a:spLocks noGrp="1"/>
          </p:cNvSpPr>
          <p:nvPr>
            <p:ph type="ctrTitle"/>
          </p:nvPr>
        </p:nvSpPr>
        <p:spPr>
          <a:xfrm>
            <a:off x="971551" y="1873584"/>
            <a:ext cx="3840600" cy="256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000"/>
              <a:buFont typeface="Book Antiqua"/>
              <a:buNone/>
              <a:defRPr sz="4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g207b2cbffd3_1_373" descr="An empty placeholder to add an image. Click on the placeholder and select the image that you wish to add"/>
          <p:cNvSpPr>
            <a:spLocks noGrp="1"/>
          </p:cNvSpPr>
          <p:nvPr>
            <p:ph type="pic" idx="2"/>
          </p:nvPr>
        </p:nvSpPr>
        <p:spPr>
          <a:xfrm>
            <a:off x="5057777" y="0"/>
            <a:ext cx="4086300" cy="6858000"/>
          </a:xfrm>
          <a:prstGeom prst="rect">
            <a:avLst/>
          </a:prstGeom>
          <a:noFill/>
          <a:ln>
            <a:noFill/>
          </a:ln>
        </p:spPr>
        <p:txBody>
          <a:bodyPr spcFirstLastPara="1" wrap="square" lIns="91425" tIns="365750" rIns="91425" bIns="45700" anchor="t" anchorCtr="0">
            <a:noAutofit/>
          </a:bodyPr>
          <a:lstStyle>
            <a:lvl1pPr marR="0" lvl="0" algn="ctr" rtl="0">
              <a:lnSpc>
                <a:spcPct val="90000"/>
              </a:lnSpc>
              <a:spcBef>
                <a:spcPts val="1800"/>
              </a:spcBef>
              <a:spcAft>
                <a:spcPts val="0"/>
              </a:spcAft>
              <a:buClr>
                <a:schemeClr val="lt1"/>
              </a:buClr>
              <a:buSzPts val="2800"/>
              <a:buFont typeface="Arial"/>
              <a:buNone/>
              <a:defRPr sz="2800" b="0" i="0" u="none" strike="noStrike" cap="none">
                <a:solidFill>
                  <a:schemeClr val="lt1"/>
                </a:solidFill>
                <a:latin typeface="Book Antiqua"/>
                <a:ea typeface="Book Antiqua"/>
                <a:cs typeface="Book Antiqua"/>
                <a:sym typeface="Book Antiqua"/>
              </a:defRPr>
            </a:lvl1pPr>
            <a:lvl2pPr marR="0" lvl="1"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Book Antiqua"/>
                <a:ea typeface="Book Antiqua"/>
                <a:cs typeface="Book Antiqua"/>
                <a:sym typeface="Book Antiqua"/>
              </a:defRPr>
            </a:lvl2pPr>
            <a:lvl3pPr marR="0" lvl="2"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Book Antiqua"/>
                <a:ea typeface="Book Antiqua"/>
                <a:cs typeface="Book Antiqua"/>
                <a:sym typeface="Book Antiqua"/>
              </a:defRPr>
            </a:lvl3pPr>
            <a:lvl4pPr marR="0" lvl="3"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4pPr>
            <a:lvl5pPr marR="0" lvl="4"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5pPr>
            <a:lvl6pPr marR="0" lvl="5"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6pPr>
            <a:lvl7pPr marR="0" lvl="6"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7pPr>
            <a:lvl8pPr marR="0" lvl="7"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8pPr>
            <a:lvl9pPr marR="0" lvl="8"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9pPr>
          </a:lstStyle>
          <a:p>
            <a:endParaRPr/>
          </a:p>
        </p:txBody>
      </p:sp>
      <p:sp>
        <p:nvSpPr>
          <p:cNvPr id="190" name="Google Shape;190;g207b2cbffd3_1_373"/>
          <p:cNvSpPr txBox="1">
            <a:spLocks noGrp="1"/>
          </p:cNvSpPr>
          <p:nvPr>
            <p:ph type="subTitle" idx="1"/>
          </p:nvPr>
        </p:nvSpPr>
        <p:spPr>
          <a:xfrm>
            <a:off x="971551" y="4572000"/>
            <a:ext cx="3840600" cy="16002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800"/>
              </a:spcBef>
              <a:spcAft>
                <a:spcPts val="0"/>
              </a:spcAft>
              <a:buClr>
                <a:schemeClr val="dk1"/>
              </a:buClr>
              <a:buSzPts val="2400"/>
              <a:buNone/>
              <a:defRPr sz="2400"/>
            </a:lvl1pPr>
            <a:lvl2pPr lvl="1" algn="ctr" rtl="0">
              <a:lnSpc>
                <a:spcPct val="90000"/>
              </a:lnSpc>
              <a:spcBef>
                <a:spcPts val="1000"/>
              </a:spcBef>
              <a:spcAft>
                <a:spcPts val="0"/>
              </a:spcAft>
              <a:buClr>
                <a:schemeClr val="dk1"/>
              </a:buClr>
              <a:buSzPts val="2000"/>
              <a:buNone/>
              <a:defRPr sz="2000"/>
            </a:lvl2pPr>
            <a:lvl3pPr lvl="2" algn="ctr" rtl="0">
              <a:lnSpc>
                <a:spcPct val="90000"/>
              </a:lnSpc>
              <a:spcBef>
                <a:spcPts val="800"/>
              </a:spcBef>
              <a:spcAft>
                <a:spcPts val="0"/>
              </a:spcAft>
              <a:buClr>
                <a:schemeClr val="dk1"/>
              </a:buClr>
              <a:buSzPts val="1800"/>
              <a:buNone/>
              <a:defRPr sz="1800"/>
            </a:lvl3pPr>
            <a:lvl4pPr lvl="3" algn="ctr" rtl="0">
              <a:lnSpc>
                <a:spcPct val="90000"/>
              </a:lnSpc>
              <a:spcBef>
                <a:spcPts val="800"/>
              </a:spcBef>
              <a:spcAft>
                <a:spcPts val="0"/>
              </a:spcAft>
              <a:buClr>
                <a:schemeClr val="dk1"/>
              </a:buClr>
              <a:buSzPts val="1600"/>
              <a:buNone/>
              <a:defRPr sz="1600"/>
            </a:lvl4pPr>
            <a:lvl5pPr lvl="4" algn="ctr" rtl="0">
              <a:lnSpc>
                <a:spcPct val="90000"/>
              </a:lnSpc>
              <a:spcBef>
                <a:spcPts val="800"/>
              </a:spcBef>
              <a:spcAft>
                <a:spcPts val="0"/>
              </a:spcAft>
              <a:buClr>
                <a:schemeClr val="dk1"/>
              </a:buClr>
              <a:buSzPts val="1600"/>
              <a:buNone/>
              <a:defRPr sz="1600"/>
            </a:lvl5pPr>
            <a:lvl6pPr lvl="5" algn="ctr" rtl="0">
              <a:lnSpc>
                <a:spcPct val="90000"/>
              </a:lnSpc>
              <a:spcBef>
                <a:spcPts val="800"/>
              </a:spcBef>
              <a:spcAft>
                <a:spcPts val="0"/>
              </a:spcAft>
              <a:buClr>
                <a:schemeClr val="dk1"/>
              </a:buClr>
              <a:buSzPts val="1600"/>
              <a:buNone/>
              <a:defRPr sz="1600"/>
            </a:lvl6pPr>
            <a:lvl7pPr lvl="6" algn="ctr" rtl="0">
              <a:lnSpc>
                <a:spcPct val="90000"/>
              </a:lnSpc>
              <a:spcBef>
                <a:spcPts val="800"/>
              </a:spcBef>
              <a:spcAft>
                <a:spcPts val="0"/>
              </a:spcAft>
              <a:buClr>
                <a:schemeClr val="dk1"/>
              </a:buClr>
              <a:buSzPts val="1600"/>
              <a:buNone/>
              <a:defRPr sz="1600"/>
            </a:lvl7pPr>
            <a:lvl8pPr lvl="7" algn="ctr" rtl="0">
              <a:lnSpc>
                <a:spcPct val="90000"/>
              </a:lnSpc>
              <a:spcBef>
                <a:spcPts val="800"/>
              </a:spcBef>
              <a:spcAft>
                <a:spcPts val="0"/>
              </a:spcAft>
              <a:buClr>
                <a:schemeClr val="dk1"/>
              </a:buClr>
              <a:buSzPts val="1600"/>
              <a:buNone/>
              <a:defRPr sz="1600"/>
            </a:lvl8pPr>
            <a:lvl9pPr lvl="8" algn="ctr" rtl="0">
              <a:lnSpc>
                <a:spcPct val="90000"/>
              </a:lnSpc>
              <a:spcBef>
                <a:spcPts val="8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1"/>
        <p:cNvGrpSpPr/>
        <p:nvPr/>
      </p:nvGrpSpPr>
      <p:grpSpPr>
        <a:xfrm>
          <a:off x="0" y="0"/>
          <a:ext cx="0" cy="0"/>
          <a:chOff x="0" y="0"/>
          <a:chExt cx="0" cy="0"/>
        </a:xfrm>
      </p:grpSpPr>
      <p:sp>
        <p:nvSpPr>
          <p:cNvPr id="192" name="Google Shape;192;g207b2cbffd3_1_380"/>
          <p:cNvSpPr txBox="1">
            <a:spLocks noGrp="1"/>
          </p:cNvSpPr>
          <p:nvPr>
            <p:ph type="title"/>
          </p:nvPr>
        </p:nvSpPr>
        <p:spPr>
          <a:xfrm>
            <a:off x="971550" y="255134"/>
            <a:ext cx="7200900" cy="10368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3" name="Google Shape;193;g207b2cbffd3_1_380"/>
          <p:cNvSpPr txBox="1">
            <a:spLocks noGrp="1"/>
          </p:cNvSpPr>
          <p:nvPr>
            <p:ph type="body" idx="1"/>
          </p:nvPr>
        </p:nvSpPr>
        <p:spPr>
          <a:xfrm>
            <a:off x="971550" y="1828800"/>
            <a:ext cx="7200900" cy="4343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800"/>
              </a:spcBef>
              <a:spcAft>
                <a:spcPts val="0"/>
              </a:spcAft>
              <a:buClr>
                <a:schemeClr val="dk1"/>
              </a:buClr>
              <a:buSzPts val="1800"/>
              <a:buChar char="•"/>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800"/>
              </a:spcBef>
              <a:spcAft>
                <a:spcPts val="0"/>
              </a:spcAft>
              <a:buClr>
                <a:schemeClr val="dk1"/>
              </a:buClr>
              <a:buSzPts val="1800"/>
              <a:buChar char="•"/>
              <a:defRPr/>
            </a:lvl3pPr>
            <a:lvl4pPr marL="1828800" lvl="3" indent="-342900" algn="l" rtl="0">
              <a:lnSpc>
                <a:spcPct val="90000"/>
              </a:lnSpc>
              <a:spcBef>
                <a:spcPts val="800"/>
              </a:spcBef>
              <a:spcAft>
                <a:spcPts val="0"/>
              </a:spcAft>
              <a:buClr>
                <a:schemeClr val="dk1"/>
              </a:buClr>
              <a:buSzPts val="1800"/>
              <a:buChar char="•"/>
              <a:defRPr/>
            </a:lvl4pPr>
            <a:lvl5pPr marL="2286000" lvl="4" indent="-342900" algn="l" rtl="0">
              <a:lnSpc>
                <a:spcPct val="90000"/>
              </a:lnSpc>
              <a:spcBef>
                <a:spcPts val="800"/>
              </a:spcBef>
              <a:spcAft>
                <a:spcPts val="0"/>
              </a:spcAft>
              <a:buClr>
                <a:schemeClr val="dk1"/>
              </a:buClr>
              <a:buSzPts val="1800"/>
              <a:buChar char="•"/>
              <a:defRPr/>
            </a:lvl5pPr>
            <a:lvl6pPr marL="2743200" lvl="5" indent="-342900" algn="l" rtl="0">
              <a:lnSpc>
                <a:spcPct val="90000"/>
              </a:lnSpc>
              <a:spcBef>
                <a:spcPts val="800"/>
              </a:spcBef>
              <a:spcAft>
                <a:spcPts val="0"/>
              </a:spcAft>
              <a:buClr>
                <a:schemeClr val="dk1"/>
              </a:buClr>
              <a:buSzPts val="1800"/>
              <a:buChar char="•"/>
              <a:defRPr/>
            </a:lvl6pPr>
            <a:lvl7pPr marL="3200400" lvl="6" indent="-342900" algn="l" rtl="0">
              <a:lnSpc>
                <a:spcPct val="90000"/>
              </a:lnSpc>
              <a:spcBef>
                <a:spcPts val="800"/>
              </a:spcBef>
              <a:spcAft>
                <a:spcPts val="0"/>
              </a:spcAft>
              <a:buClr>
                <a:schemeClr val="dk1"/>
              </a:buClr>
              <a:buSzPts val="1800"/>
              <a:buChar char="•"/>
              <a:defRPr/>
            </a:lvl7pPr>
            <a:lvl8pPr marL="3657600" lvl="7" indent="-342900" algn="l" rtl="0">
              <a:lnSpc>
                <a:spcPct val="90000"/>
              </a:lnSpc>
              <a:spcBef>
                <a:spcPts val="800"/>
              </a:spcBef>
              <a:spcAft>
                <a:spcPts val="0"/>
              </a:spcAft>
              <a:buClr>
                <a:schemeClr val="dk1"/>
              </a:buClr>
              <a:buSzPts val="1800"/>
              <a:buChar char="•"/>
              <a:defRPr/>
            </a:lvl8pPr>
            <a:lvl9pPr marL="4114800" lvl="8" indent="-342900" algn="l" rtl="0">
              <a:lnSpc>
                <a:spcPct val="90000"/>
              </a:lnSpc>
              <a:spcBef>
                <a:spcPts val="800"/>
              </a:spcBef>
              <a:spcAft>
                <a:spcPts val="0"/>
              </a:spcAft>
              <a:buClr>
                <a:schemeClr val="dk1"/>
              </a:buClr>
              <a:buSzPts val="1800"/>
              <a:buChar char="•"/>
              <a:defRPr/>
            </a:lvl9pPr>
          </a:lstStyle>
          <a:p>
            <a:endParaRPr/>
          </a:p>
        </p:txBody>
      </p:sp>
      <p:sp>
        <p:nvSpPr>
          <p:cNvPr id="194" name="Google Shape;194;g207b2cbffd3_1_380"/>
          <p:cNvSpPr txBox="1">
            <a:spLocks noGrp="1"/>
          </p:cNvSpPr>
          <p:nvPr>
            <p:ph type="ftr" idx="11"/>
          </p:nvPr>
        </p:nvSpPr>
        <p:spPr>
          <a:xfrm>
            <a:off x="971549" y="6374999"/>
            <a:ext cx="4682400" cy="27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5" name="Google Shape;195;g207b2cbffd3_1_380"/>
          <p:cNvSpPr txBox="1">
            <a:spLocks noGrp="1"/>
          </p:cNvSpPr>
          <p:nvPr>
            <p:ph type="dt" idx="10"/>
          </p:nvPr>
        </p:nvSpPr>
        <p:spPr>
          <a:xfrm>
            <a:off x="5843587" y="6374999"/>
            <a:ext cx="1110600" cy="274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6" name="Google Shape;196;g207b2cbffd3_1_380"/>
          <p:cNvSpPr txBox="1">
            <a:spLocks noGrp="1"/>
          </p:cNvSpPr>
          <p:nvPr>
            <p:ph type="sldNum" idx="12"/>
          </p:nvPr>
        </p:nvSpPr>
        <p:spPr>
          <a:xfrm>
            <a:off x="7143750" y="6374999"/>
            <a:ext cx="1028700" cy="274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7"/>
        <p:cNvGrpSpPr/>
        <p:nvPr/>
      </p:nvGrpSpPr>
      <p:grpSpPr>
        <a:xfrm>
          <a:off x="0" y="0"/>
          <a:ext cx="0" cy="0"/>
          <a:chOff x="0" y="0"/>
          <a:chExt cx="0" cy="0"/>
        </a:xfrm>
      </p:grpSpPr>
      <p:sp>
        <p:nvSpPr>
          <p:cNvPr id="198" name="Google Shape;198;g207b2cbffd3_1_386"/>
          <p:cNvSpPr txBox="1">
            <a:spLocks noGrp="1"/>
          </p:cNvSpPr>
          <p:nvPr>
            <p:ph type="title"/>
          </p:nvPr>
        </p:nvSpPr>
        <p:spPr>
          <a:xfrm>
            <a:off x="971550" y="255134"/>
            <a:ext cx="7200900" cy="10368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9" name="Google Shape;199;g207b2cbffd3_1_386"/>
          <p:cNvSpPr txBox="1">
            <a:spLocks noGrp="1"/>
          </p:cNvSpPr>
          <p:nvPr>
            <p:ph type="body" idx="1"/>
          </p:nvPr>
        </p:nvSpPr>
        <p:spPr>
          <a:xfrm>
            <a:off x="971550" y="1828800"/>
            <a:ext cx="7200900" cy="4343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800"/>
              </a:spcBef>
              <a:spcAft>
                <a:spcPts val="0"/>
              </a:spcAft>
              <a:buClr>
                <a:schemeClr val="dk1"/>
              </a:buClr>
              <a:buSzPts val="1800"/>
              <a:buChar char="•"/>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800"/>
              </a:spcBef>
              <a:spcAft>
                <a:spcPts val="0"/>
              </a:spcAft>
              <a:buClr>
                <a:schemeClr val="dk1"/>
              </a:buClr>
              <a:buSzPts val="1800"/>
              <a:buChar char="•"/>
              <a:defRPr/>
            </a:lvl3pPr>
            <a:lvl4pPr marL="1828800" lvl="3" indent="-342900" algn="l" rtl="0">
              <a:lnSpc>
                <a:spcPct val="90000"/>
              </a:lnSpc>
              <a:spcBef>
                <a:spcPts val="800"/>
              </a:spcBef>
              <a:spcAft>
                <a:spcPts val="0"/>
              </a:spcAft>
              <a:buClr>
                <a:schemeClr val="dk1"/>
              </a:buClr>
              <a:buSzPts val="1800"/>
              <a:buChar char="•"/>
              <a:defRPr/>
            </a:lvl4pPr>
            <a:lvl5pPr marL="2286000" lvl="4" indent="-342900" algn="l" rtl="0">
              <a:lnSpc>
                <a:spcPct val="90000"/>
              </a:lnSpc>
              <a:spcBef>
                <a:spcPts val="800"/>
              </a:spcBef>
              <a:spcAft>
                <a:spcPts val="0"/>
              </a:spcAft>
              <a:buClr>
                <a:schemeClr val="dk1"/>
              </a:buClr>
              <a:buSzPts val="1800"/>
              <a:buChar char="•"/>
              <a:defRPr/>
            </a:lvl5pPr>
            <a:lvl6pPr marL="2743200" lvl="5" indent="-342900" algn="l" rtl="0">
              <a:lnSpc>
                <a:spcPct val="90000"/>
              </a:lnSpc>
              <a:spcBef>
                <a:spcPts val="800"/>
              </a:spcBef>
              <a:spcAft>
                <a:spcPts val="0"/>
              </a:spcAft>
              <a:buClr>
                <a:schemeClr val="dk1"/>
              </a:buClr>
              <a:buSzPts val="1800"/>
              <a:buChar char="•"/>
              <a:defRPr/>
            </a:lvl6pPr>
            <a:lvl7pPr marL="3200400" lvl="6" indent="-342900" algn="l" rtl="0">
              <a:lnSpc>
                <a:spcPct val="90000"/>
              </a:lnSpc>
              <a:spcBef>
                <a:spcPts val="800"/>
              </a:spcBef>
              <a:spcAft>
                <a:spcPts val="0"/>
              </a:spcAft>
              <a:buClr>
                <a:schemeClr val="dk1"/>
              </a:buClr>
              <a:buSzPts val="1800"/>
              <a:buChar char="•"/>
              <a:defRPr/>
            </a:lvl7pPr>
            <a:lvl8pPr marL="3657600" lvl="7" indent="-342900" algn="l" rtl="0">
              <a:lnSpc>
                <a:spcPct val="90000"/>
              </a:lnSpc>
              <a:spcBef>
                <a:spcPts val="800"/>
              </a:spcBef>
              <a:spcAft>
                <a:spcPts val="0"/>
              </a:spcAft>
              <a:buClr>
                <a:schemeClr val="dk1"/>
              </a:buClr>
              <a:buSzPts val="1800"/>
              <a:buChar char="•"/>
              <a:defRPr/>
            </a:lvl8pPr>
            <a:lvl9pPr marL="4114800" lvl="8" indent="-342900" algn="l" rtl="0">
              <a:lnSpc>
                <a:spcPct val="90000"/>
              </a:lnSpc>
              <a:spcBef>
                <a:spcPts val="800"/>
              </a:spcBef>
              <a:spcAft>
                <a:spcPts val="0"/>
              </a:spcAft>
              <a:buClr>
                <a:schemeClr val="dk1"/>
              </a:buClr>
              <a:buSzPts val="1800"/>
              <a:buChar char="•"/>
              <a:defRPr/>
            </a:lvl9pPr>
          </a:lstStyle>
          <a:p>
            <a:endParaRPr/>
          </a:p>
        </p:txBody>
      </p:sp>
      <p:sp>
        <p:nvSpPr>
          <p:cNvPr id="200" name="Google Shape;200;g207b2cbffd3_1_386"/>
          <p:cNvSpPr txBox="1">
            <a:spLocks noGrp="1"/>
          </p:cNvSpPr>
          <p:nvPr>
            <p:ph type="body" idx="2"/>
          </p:nvPr>
        </p:nvSpPr>
        <p:spPr>
          <a:xfrm>
            <a:off x="4743450" y="1828799"/>
            <a:ext cx="3429000" cy="4343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800"/>
              </a:spcBef>
              <a:spcAft>
                <a:spcPts val="0"/>
              </a:spcAft>
              <a:buClr>
                <a:schemeClr val="dk1"/>
              </a:buClr>
              <a:buSzPts val="1800"/>
              <a:buChar char="•"/>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800"/>
              </a:spcBef>
              <a:spcAft>
                <a:spcPts val="0"/>
              </a:spcAft>
              <a:buClr>
                <a:schemeClr val="dk1"/>
              </a:buClr>
              <a:buSzPts val="1800"/>
              <a:buChar char="•"/>
              <a:defRPr/>
            </a:lvl3pPr>
            <a:lvl4pPr marL="1828800" lvl="3" indent="-342900" algn="l" rtl="0">
              <a:lnSpc>
                <a:spcPct val="90000"/>
              </a:lnSpc>
              <a:spcBef>
                <a:spcPts val="800"/>
              </a:spcBef>
              <a:spcAft>
                <a:spcPts val="0"/>
              </a:spcAft>
              <a:buClr>
                <a:schemeClr val="dk1"/>
              </a:buClr>
              <a:buSzPts val="1800"/>
              <a:buChar char="•"/>
              <a:defRPr/>
            </a:lvl4pPr>
            <a:lvl5pPr marL="2286000" lvl="4" indent="-342900" algn="l" rtl="0">
              <a:lnSpc>
                <a:spcPct val="90000"/>
              </a:lnSpc>
              <a:spcBef>
                <a:spcPts val="800"/>
              </a:spcBef>
              <a:spcAft>
                <a:spcPts val="0"/>
              </a:spcAft>
              <a:buClr>
                <a:schemeClr val="dk1"/>
              </a:buClr>
              <a:buSzPts val="1800"/>
              <a:buChar char="•"/>
              <a:defRPr/>
            </a:lvl5pPr>
            <a:lvl6pPr marL="2743200" lvl="5" indent="-342900" algn="l" rtl="0">
              <a:lnSpc>
                <a:spcPct val="90000"/>
              </a:lnSpc>
              <a:spcBef>
                <a:spcPts val="800"/>
              </a:spcBef>
              <a:spcAft>
                <a:spcPts val="0"/>
              </a:spcAft>
              <a:buClr>
                <a:schemeClr val="dk1"/>
              </a:buClr>
              <a:buSzPts val="1800"/>
              <a:buChar char="•"/>
              <a:defRPr/>
            </a:lvl6pPr>
            <a:lvl7pPr marL="3200400" lvl="6" indent="-342900" algn="l" rtl="0">
              <a:lnSpc>
                <a:spcPct val="90000"/>
              </a:lnSpc>
              <a:spcBef>
                <a:spcPts val="800"/>
              </a:spcBef>
              <a:spcAft>
                <a:spcPts val="0"/>
              </a:spcAft>
              <a:buClr>
                <a:schemeClr val="dk1"/>
              </a:buClr>
              <a:buSzPts val="1800"/>
              <a:buChar char="•"/>
              <a:defRPr/>
            </a:lvl7pPr>
            <a:lvl8pPr marL="3657600" lvl="7" indent="-342900" algn="l" rtl="0">
              <a:lnSpc>
                <a:spcPct val="90000"/>
              </a:lnSpc>
              <a:spcBef>
                <a:spcPts val="800"/>
              </a:spcBef>
              <a:spcAft>
                <a:spcPts val="0"/>
              </a:spcAft>
              <a:buClr>
                <a:schemeClr val="dk1"/>
              </a:buClr>
              <a:buSzPts val="1800"/>
              <a:buChar char="•"/>
              <a:defRPr/>
            </a:lvl8pPr>
            <a:lvl9pPr marL="4114800" lvl="8" indent="-342900" algn="l" rtl="0">
              <a:lnSpc>
                <a:spcPct val="90000"/>
              </a:lnSpc>
              <a:spcBef>
                <a:spcPts val="800"/>
              </a:spcBef>
              <a:spcAft>
                <a:spcPts val="0"/>
              </a:spcAft>
              <a:buClr>
                <a:schemeClr val="dk1"/>
              </a:buClr>
              <a:buSzPts val="1800"/>
              <a:buChar char="•"/>
              <a:defRPr/>
            </a:lvl9pPr>
          </a:lstStyle>
          <a:p>
            <a:endParaRPr/>
          </a:p>
        </p:txBody>
      </p:sp>
      <p:sp>
        <p:nvSpPr>
          <p:cNvPr id="201" name="Google Shape;201;g207b2cbffd3_1_386"/>
          <p:cNvSpPr txBox="1">
            <a:spLocks noGrp="1"/>
          </p:cNvSpPr>
          <p:nvPr>
            <p:ph type="ftr" idx="11"/>
          </p:nvPr>
        </p:nvSpPr>
        <p:spPr>
          <a:xfrm>
            <a:off x="971549" y="6374999"/>
            <a:ext cx="4682400" cy="27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2" name="Google Shape;202;g207b2cbffd3_1_386"/>
          <p:cNvSpPr txBox="1">
            <a:spLocks noGrp="1"/>
          </p:cNvSpPr>
          <p:nvPr>
            <p:ph type="dt" idx="10"/>
          </p:nvPr>
        </p:nvSpPr>
        <p:spPr>
          <a:xfrm>
            <a:off x="5843587" y="6374999"/>
            <a:ext cx="1110600" cy="274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3" name="Google Shape;203;g207b2cbffd3_1_386"/>
          <p:cNvSpPr txBox="1">
            <a:spLocks noGrp="1"/>
          </p:cNvSpPr>
          <p:nvPr>
            <p:ph type="sldNum" idx="12"/>
          </p:nvPr>
        </p:nvSpPr>
        <p:spPr>
          <a:xfrm>
            <a:off x="7143750" y="6374999"/>
            <a:ext cx="1028700" cy="274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04"/>
        <p:cNvGrpSpPr/>
        <p:nvPr/>
      </p:nvGrpSpPr>
      <p:grpSpPr>
        <a:xfrm>
          <a:off x="0" y="0"/>
          <a:ext cx="0" cy="0"/>
          <a:chOff x="0" y="0"/>
          <a:chExt cx="0" cy="0"/>
        </a:xfrm>
      </p:grpSpPr>
      <p:sp>
        <p:nvSpPr>
          <p:cNvPr id="205" name="Google Shape;205;g207b2cbffd3_1_393"/>
          <p:cNvSpPr txBox="1">
            <a:spLocks noGrp="1"/>
          </p:cNvSpPr>
          <p:nvPr>
            <p:ph type="ftr" idx="11"/>
          </p:nvPr>
        </p:nvSpPr>
        <p:spPr>
          <a:xfrm>
            <a:off x="971549" y="6374999"/>
            <a:ext cx="4682400" cy="27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6" name="Google Shape;206;g207b2cbffd3_1_393"/>
          <p:cNvSpPr txBox="1">
            <a:spLocks noGrp="1"/>
          </p:cNvSpPr>
          <p:nvPr>
            <p:ph type="dt" idx="10"/>
          </p:nvPr>
        </p:nvSpPr>
        <p:spPr>
          <a:xfrm>
            <a:off x="5843587" y="6374999"/>
            <a:ext cx="1110600" cy="274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7" name="Google Shape;207;g207b2cbffd3_1_393"/>
          <p:cNvSpPr txBox="1">
            <a:spLocks noGrp="1"/>
          </p:cNvSpPr>
          <p:nvPr>
            <p:ph type="sldNum" idx="12"/>
          </p:nvPr>
        </p:nvSpPr>
        <p:spPr>
          <a:xfrm>
            <a:off x="7143750" y="6374999"/>
            <a:ext cx="1028700" cy="274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208"/>
        <p:cNvGrpSpPr/>
        <p:nvPr/>
      </p:nvGrpSpPr>
      <p:grpSpPr>
        <a:xfrm>
          <a:off x="0" y="0"/>
          <a:ext cx="0" cy="0"/>
          <a:chOff x="0" y="0"/>
          <a:chExt cx="0" cy="0"/>
        </a:xfrm>
      </p:grpSpPr>
      <p:sp>
        <p:nvSpPr>
          <p:cNvPr id="209" name="Google Shape;209;g207b2cbffd3_1_397"/>
          <p:cNvSpPr/>
          <p:nvPr/>
        </p:nvSpPr>
        <p:spPr>
          <a:xfrm>
            <a:off x="7216776" y="0"/>
            <a:ext cx="1927224" cy="6858000"/>
          </a:xfrm>
          <a:custGeom>
            <a:avLst/>
            <a:gdLst/>
            <a:ahLst/>
            <a:cxnLst/>
            <a:rect l="l" t="t" r="r" b="b"/>
            <a:pathLst>
              <a:path w="1927224" h="6858000" extrusionOk="0">
                <a:moveTo>
                  <a:pt x="0" y="0"/>
                </a:moveTo>
                <a:lnTo>
                  <a:pt x="1927224" y="0"/>
                </a:lnTo>
                <a:lnTo>
                  <a:pt x="1927224" y="6858000"/>
                </a:lnTo>
                <a:lnTo>
                  <a:pt x="254000" y="6858000"/>
                </a:lnTo>
                <a:lnTo>
                  <a:pt x="892175" y="433705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ook Antiqua"/>
              <a:ea typeface="Book Antiqua"/>
              <a:cs typeface="Book Antiqua"/>
              <a:sym typeface="Book Antiqua"/>
            </a:endParaRPr>
          </a:p>
        </p:txBody>
      </p:sp>
      <p:sp>
        <p:nvSpPr>
          <p:cNvPr id="210" name="Google Shape;210;g207b2cbffd3_1_397"/>
          <p:cNvSpPr/>
          <p:nvPr/>
        </p:nvSpPr>
        <p:spPr>
          <a:xfrm>
            <a:off x="6927849" y="0"/>
            <a:ext cx="1254127"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outerShdw blurRad="101600" dist="50800" algn="l" rotWithShape="0">
              <a:srgbClr val="000000">
                <a:alpha val="2471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ook Antiqua"/>
              <a:ea typeface="Book Antiqua"/>
              <a:cs typeface="Book Antiqua"/>
              <a:sym typeface="Book Antiqua"/>
            </a:endParaRPr>
          </a:p>
        </p:txBody>
      </p:sp>
      <p:sp>
        <p:nvSpPr>
          <p:cNvPr id="211" name="Google Shape;211;g207b2cbffd3_1_397"/>
          <p:cNvSpPr/>
          <p:nvPr/>
        </p:nvSpPr>
        <p:spPr>
          <a:xfrm>
            <a:off x="6880225" y="0"/>
            <a:ext cx="1095374" cy="68580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srgbClr val="000000">
                <a:alpha val="2471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ook Antiqua"/>
              <a:ea typeface="Book Antiqua"/>
              <a:cs typeface="Book Antiqua"/>
              <a:sym typeface="Book Antiqua"/>
            </a:endParaRPr>
          </a:p>
        </p:txBody>
      </p:sp>
      <p:sp>
        <p:nvSpPr>
          <p:cNvPr id="212" name="Google Shape;212;g207b2cbffd3_1_397"/>
          <p:cNvSpPr/>
          <p:nvPr/>
        </p:nvSpPr>
        <p:spPr>
          <a:xfrm>
            <a:off x="6880225" y="0"/>
            <a:ext cx="1095374" cy="68580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ook Antiqua"/>
              <a:ea typeface="Book Antiqua"/>
              <a:cs typeface="Book Antiqua"/>
              <a:sym typeface="Book Antiqua"/>
            </a:endParaRPr>
          </a:p>
        </p:txBody>
      </p:sp>
      <p:sp>
        <p:nvSpPr>
          <p:cNvPr id="213" name="Google Shape;213;g207b2cbffd3_1_397"/>
          <p:cNvSpPr txBox="1">
            <a:spLocks noGrp="1"/>
          </p:cNvSpPr>
          <p:nvPr>
            <p:ph type="title"/>
          </p:nvPr>
        </p:nvSpPr>
        <p:spPr>
          <a:xfrm>
            <a:off x="971549" y="2914650"/>
            <a:ext cx="6035100" cy="15573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Book Antiqua"/>
              <a:buNone/>
              <a:defRPr sz="32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4" name="Google Shape;214;g207b2cbffd3_1_397"/>
          <p:cNvSpPr txBox="1">
            <a:spLocks noGrp="1"/>
          </p:cNvSpPr>
          <p:nvPr>
            <p:ph type="body" idx="1"/>
          </p:nvPr>
        </p:nvSpPr>
        <p:spPr>
          <a:xfrm>
            <a:off x="971549" y="4589463"/>
            <a:ext cx="6035100" cy="1011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200"/>
              </a:spcBef>
              <a:spcAft>
                <a:spcPts val="0"/>
              </a:spcAft>
              <a:buClr>
                <a:schemeClr val="dk1"/>
              </a:buClr>
              <a:buSzPts val="2400"/>
              <a:buNone/>
              <a:defRPr sz="2400">
                <a:solidFill>
                  <a:schemeClr val="dk1"/>
                </a:solidFill>
              </a:defRPr>
            </a:lvl1pPr>
            <a:lvl2pPr marL="914400" lvl="1" indent="-228600" algn="l" rtl="0">
              <a:lnSpc>
                <a:spcPct val="90000"/>
              </a:lnSpc>
              <a:spcBef>
                <a:spcPts val="1000"/>
              </a:spcBef>
              <a:spcAft>
                <a:spcPts val="0"/>
              </a:spcAft>
              <a:buClr>
                <a:srgbClr val="999999"/>
              </a:buClr>
              <a:buSzPts val="2000"/>
              <a:buNone/>
              <a:defRPr sz="2000">
                <a:solidFill>
                  <a:srgbClr val="999999"/>
                </a:solidFill>
              </a:defRPr>
            </a:lvl2pPr>
            <a:lvl3pPr marL="1371600" lvl="2" indent="-228600" algn="l" rtl="0">
              <a:lnSpc>
                <a:spcPct val="90000"/>
              </a:lnSpc>
              <a:spcBef>
                <a:spcPts val="800"/>
              </a:spcBef>
              <a:spcAft>
                <a:spcPts val="0"/>
              </a:spcAft>
              <a:buClr>
                <a:srgbClr val="999999"/>
              </a:buClr>
              <a:buSzPts val="1800"/>
              <a:buNone/>
              <a:defRPr sz="1800">
                <a:solidFill>
                  <a:srgbClr val="999999"/>
                </a:solidFill>
              </a:defRPr>
            </a:lvl3pPr>
            <a:lvl4pPr marL="1828800" lvl="3" indent="-228600" algn="l" rtl="0">
              <a:lnSpc>
                <a:spcPct val="90000"/>
              </a:lnSpc>
              <a:spcBef>
                <a:spcPts val="800"/>
              </a:spcBef>
              <a:spcAft>
                <a:spcPts val="0"/>
              </a:spcAft>
              <a:buClr>
                <a:srgbClr val="999999"/>
              </a:buClr>
              <a:buSzPts val="1600"/>
              <a:buNone/>
              <a:defRPr sz="1600">
                <a:solidFill>
                  <a:srgbClr val="999999"/>
                </a:solidFill>
              </a:defRPr>
            </a:lvl4pPr>
            <a:lvl5pPr marL="2286000" lvl="4" indent="-228600" algn="l" rtl="0">
              <a:lnSpc>
                <a:spcPct val="90000"/>
              </a:lnSpc>
              <a:spcBef>
                <a:spcPts val="800"/>
              </a:spcBef>
              <a:spcAft>
                <a:spcPts val="0"/>
              </a:spcAft>
              <a:buClr>
                <a:srgbClr val="999999"/>
              </a:buClr>
              <a:buSzPts val="1600"/>
              <a:buNone/>
              <a:defRPr sz="1600">
                <a:solidFill>
                  <a:srgbClr val="999999"/>
                </a:solidFill>
              </a:defRPr>
            </a:lvl5pPr>
            <a:lvl6pPr marL="2743200" lvl="5" indent="-228600" algn="l" rtl="0">
              <a:lnSpc>
                <a:spcPct val="90000"/>
              </a:lnSpc>
              <a:spcBef>
                <a:spcPts val="800"/>
              </a:spcBef>
              <a:spcAft>
                <a:spcPts val="0"/>
              </a:spcAft>
              <a:buClr>
                <a:srgbClr val="999999"/>
              </a:buClr>
              <a:buSzPts val="1600"/>
              <a:buNone/>
              <a:defRPr sz="1600">
                <a:solidFill>
                  <a:srgbClr val="999999"/>
                </a:solidFill>
              </a:defRPr>
            </a:lvl6pPr>
            <a:lvl7pPr marL="3200400" lvl="6" indent="-228600" algn="l" rtl="0">
              <a:lnSpc>
                <a:spcPct val="90000"/>
              </a:lnSpc>
              <a:spcBef>
                <a:spcPts val="800"/>
              </a:spcBef>
              <a:spcAft>
                <a:spcPts val="0"/>
              </a:spcAft>
              <a:buClr>
                <a:srgbClr val="999999"/>
              </a:buClr>
              <a:buSzPts val="1600"/>
              <a:buNone/>
              <a:defRPr sz="1600">
                <a:solidFill>
                  <a:srgbClr val="999999"/>
                </a:solidFill>
              </a:defRPr>
            </a:lvl7pPr>
            <a:lvl8pPr marL="3657600" lvl="7" indent="-228600" algn="l" rtl="0">
              <a:lnSpc>
                <a:spcPct val="90000"/>
              </a:lnSpc>
              <a:spcBef>
                <a:spcPts val="800"/>
              </a:spcBef>
              <a:spcAft>
                <a:spcPts val="0"/>
              </a:spcAft>
              <a:buClr>
                <a:srgbClr val="999999"/>
              </a:buClr>
              <a:buSzPts val="1600"/>
              <a:buNone/>
              <a:defRPr sz="1600">
                <a:solidFill>
                  <a:srgbClr val="999999"/>
                </a:solidFill>
              </a:defRPr>
            </a:lvl8pPr>
            <a:lvl9pPr marL="4114800" lvl="8" indent="-228600" algn="l" rtl="0">
              <a:lnSpc>
                <a:spcPct val="90000"/>
              </a:lnSpc>
              <a:spcBef>
                <a:spcPts val="800"/>
              </a:spcBef>
              <a:spcAft>
                <a:spcPts val="0"/>
              </a:spcAft>
              <a:buClr>
                <a:srgbClr val="999999"/>
              </a:buClr>
              <a:buSzPts val="1600"/>
              <a:buNone/>
              <a:defRPr sz="1600">
                <a:solidFill>
                  <a:srgbClr val="999999"/>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15"/>
        <p:cNvGrpSpPr/>
        <p:nvPr/>
      </p:nvGrpSpPr>
      <p:grpSpPr>
        <a:xfrm>
          <a:off x="0" y="0"/>
          <a:ext cx="0" cy="0"/>
          <a:chOff x="0" y="0"/>
          <a:chExt cx="0" cy="0"/>
        </a:xfrm>
      </p:grpSpPr>
      <p:sp>
        <p:nvSpPr>
          <p:cNvPr id="216" name="Google Shape;216;g207b2cbffd3_1_404"/>
          <p:cNvSpPr txBox="1">
            <a:spLocks noGrp="1"/>
          </p:cNvSpPr>
          <p:nvPr>
            <p:ph type="title"/>
          </p:nvPr>
        </p:nvSpPr>
        <p:spPr>
          <a:xfrm>
            <a:off x="971550" y="255134"/>
            <a:ext cx="7200900" cy="10368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7" name="Google Shape;217;g207b2cbffd3_1_404"/>
          <p:cNvSpPr txBox="1">
            <a:spLocks noGrp="1"/>
          </p:cNvSpPr>
          <p:nvPr>
            <p:ph type="body" idx="1"/>
          </p:nvPr>
        </p:nvSpPr>
        <p:spPr>
          <a:xfrm>
            <a:off x="971550" y="1828800"/>
            <a:ext cx="3429000" cy="8505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800"/>
              </a:spcBef>
              <a:spcAft>
                <a:spcPts val="0"/>
              </a:spcAft>
              <a:buClr>
                <a:schemeClr val="dk1"/>
              </a:buClr>
              <a:buSzPts val="2600"/>
              <a:buNone/>
              <a:defRPr sz="2600" b="0"/>
            </a:lvl1pPr>
            <a:lvl2pPr marL="914400" lvl="1" indent="-228600" algn="l" rtl="0">
              <a:lnSpc>
                <a:spcPct val="90000"/>
              </a:lnSpc>
              <a:spcBef>
                <a:spcPts val="1000"/>
              </a:spcBef>
              <a:spcAft>
                <a:spcPts val="0"/>
              </a:spcAft>
              <a:buClr>
                <a:schemeClr val="dk1"/>
              </a:buClr>
              <a:buSzPts val="2000"/>
              <a:buNone/>
              <a:defRPr sz="2000" b="1"/>
            </a:lvl2pPr>
            <a:lvl3pPr marL="1371600" lvl="2" indent="-228600" algn="l" rtl="0">
              <a:lnSpc>
                <a:spcPct val="90000"/>
              </a:lnSpc>
              <a:spcBef>
                <a:spcPts val="800"/>
              </a:spcBef>
              <a:spcAft>
                <a:spcPts val="0"/>
              </a:spcAft>
              <a:buClr>
                <a:schemeClr val="dk1"/>
              </a:buClr>
              <a:buSzPts val="1800"/>
              <a:buNone/>
              <a:defRPr sz="1800" b="1"/>
            </a:lvl3pPr>
            <a:lvl4pPr marL="1828800" lvl="3" indent="-228600" algn="l" rtl="0">
              <a:lnSpc>
                <a:spcPct val="90000"/>
              </a:lnSpc>
              <a:spcBef>
                <a:spcPts val="800"/>
              </a:spcBef>
              <a:spcAft>
                <a:spcPts val="0"/>
              </a:spcAft>
              <a:buClr>
                <a:schemeClr val="dk1"/>
              </a:buClr>
              <a:buSzPts val="1600"/>
              <a:buNone/>
              <a:defRPr sz="1600" b="1"/>
            </a:lvl4pPr>
            <a:lvl5pPr marL="2286000" lvl="4" indent="-228600" algn="l" rtl="0">
              <a:lnSpc>
                <a:spcPct val="90000"/>
              </a:lnSpc>
              <a:spcBef>
                <a:spcPts val="800"/>
              </a:spcBef>
              <a:spcAft>
                <a:spcPts val="0"/>
              </a:spcAft>
              <a:buClr>
                <a:schemeClr val="dk1"/>
              </a:buClr>
              <a:buSzPts val="1600"/>
              <a:buNone/>
              <a:defRPr sz="1600" b="1"/>
            </a:lvl5pPr>
            <a:lvl6pPr marL="2743200" lvl="5" indent="-228600" algn="l" rtl="0">
              <a:lnSpc>
                <a:spcPct val="90000"/>
              </a:lnSpc>
              <a:spcBef>
                <a:spcPts val="800"/>
              </a:spcBef>
              <a:spcAft>
                <a:spcPts val="0"/>
              </a:spcAft>
              <a:buClr>
                <a:schemeClr val="dk1"/>
              </a:buClr>
              <a:buSzPts val="1600"/>
              <a:buNone/>
              <a:defRPr sz="1600" b="1"/>
            </a:lvl6pPr>
            <a:lvl7pPr marL="3200400" lvl="6" indent="-228600" algn="l" rtl="0">
              <a:lnSpc>
                <a:spcPct val="90000"/>
              </a:lnSpc>
              <a:spcBef>
                <a:spcPts val="800"/>
              </a:spcBef>
              <a:spcAft>
                <a:spcPts val="0"/>
              </a:spcAft>
              <a:buClr>
                <a:schemeClr val="dk1"/>
              </a:buClr>
              <a:buSzPts val="1600"/>
              <a:buNone/>
              <a:defRPr sz="1600" b="1"/>
            </a:lvl7pPr>
            <a:lvl8pPr marL="3657600" lvl="7" indent="-228600" algn="l" rtl="0">
              <a:lnSpc>
                <a:spcPct val="90000"/>
              </a:lnSpc>
              <a:spcBef>
                <a:spcPts val="800"/>
              </a:spcBef>
              <a:spcAft>
                <a:spcPts val="0"/>
              </a:spcAft>
              <a:buClr>
                <a:schemeClr val="dk1"/>
              </a:buClr>
              <a:buSzPts val="1600"/>
              <a:buNone/>
              <a:defRPr sz="1600" b="1"/>
            </a:lvl8pPr>
            <a:lvl9pPr marL="4114800" lvl="8" indent="-228600" algn="l" rtl="0">
              <a:lnSpc>
                <a:spcPct val="90000"/>
              </a:lnSpc>
              <a:spcBef>
                <a:spcPts val="800"/>
              </a:spcBef>
              <a:spcAft>
                <a:spcPts val="0"/>
              </a:spcAft>
              <a:buClr>
                <a:schemeClr val="dk1"/>
              </a:buClr>
              <a:buSzPts val="1600"/>
              <a:buNone/>
              <a:defRPr sz="1600" b="1"/>
            </a:lvl9pPr>
          </a:lstStyle>
          <a:p>
            <a:endParaRPr/>
          </a:p>
        </p:txBody>
      </p:sp>
      <p:sp>
        <p:nvSpPr>
          <p:cNvPr id="218" name="Google Shape;218;g207b2cbffd3_1_404"/>
          <p:cNvSpPr txBox="1">
            <a:spLocks noGrp="1"/>
          </p:cNvSpPr>
          <p:nvPr>
            <p:ph type="body" idx="2"/>
          </p:nvPr>
        </p:nvSpPr>
        <p:spPr>
          <a:xfrm>
            <a:off x="971550" y="2705100"/>
            <a:ext cx="3429000" cy="34671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800"/>
              </a:spcBef>
              <a:spcAft>
                <a:spcPts val="0"/>
              </a:spcAft>
              <a:buClr>
                <a:schemeClr val="dk1"/>
              </a:buClr>
              <a:buSzPts val="1800"/>
              <a:buChar char="•"/>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800"/>
              </a:spcBef>
              <a:spcAft>
                <a:spcPts val="0"/>
              </a:spcAft>
              <a:buClr>
                <a:schemeClr val="dk1"/>
              </a:buClr>
              <a:buSzPts val="1800"/>
              <a:buChar char="•"/>
              <a:defRPr/>
            </a:lvl3pPr>
            <a:lvl4pPr marL="1828800" lvl="3" indent="-342900" algn="l" rtl="0">
              <a:lnSpc>
                <a:spcPct val="90000"/>
              </a:lnSpc>
              <a:spcBef>
                <a:spcPts val="800"/>
              </a:spcBef>
              <a:spcAft>
                <a:spcPts val="0"/>
              </a:spcAft>
              <a:buClr>
                <a:schemeClr val="dk1"/>
              </a:buClr>
              <a:buSzPts val="1800"/>
              <a:buChar char="•"/>
              <a:defRPr/>
            </a:lvl4pPr>
            <a:lvl5pPr marL="2286000" lvl="4" indent="-342900" algn="l" rtl="0">
              <a:lnSpc>
                <a:spcPct val="90000"/>
              </a:lnSpc>
              <a:spcBef>
                <a:spcPts val="800"/>
              </a:spcBef>
              <a:spcAft>
                <a:spcPts val="0"/>
              </a:spcAft>
              <a:buClr>
                <a:schemeClr val="dk1"/>
              </a:buClr>
              <a:buSzPts val="1800"/>
              <a:buChar char="•"/>
              <a:defRPr/>
            </a:lvl5pPr>
            <a:lvl6pPr marL="2743200" lvl="5" indent="-342900" algn="l" rtl="0">
              <a:lnSpc>
                <a:spcPct val="90000"/>
              </a:lnSpc>
              <a:spcBef>
                <a:spcPts val="800"/>
              </a:spcBef>
              <a:spcAft>
                <a:spcPts val="0"/>
              </a:spcAft>
              <a:buClr>
                <a:schemeClr val="dk1"/>
              </a:buClr>
              <a:buSzPts val="1800"/>
              <a:buChar char="•"/>
              <a:defRPr/>
            </a:lvl6pPr>
            <a:lvl7pPr marL="3200400" lvl="6" indent="-342900" algn="l" rtl="0">
              <a:lnSpc>
                <a:spcPct val="90000"/>
              </a:lnSpc>
              <a:spcBef>
                <a:spcPts val="800"/>
              </a:spcBef>
              <a:spcAft>
                <a:spcPts val="0"/>
              </a:spcAft>
              <a:buClr>
                <a:schemeClr val="dk1"/>
              </a:buClr>
              <a:buSzPts val="1800"/>
              <a:buChar char="•"/>
              <a:defRPr/>
            </a:lvl7pPr>
            <a:lvl8pPr marL="3657600" lvl="7" indent="-342900" algn="l" rtl="0">
              <a:lnSpc>
                <a:spcPct val="90000"/>
              </a:lnSpc>
              <a:spcBef>
                <a:spcPts val="800"/>
              </a:spcBef>
              <a:spcAft>
                <a:spcPts val="0"/>
              </a:spcAft>
              <a:buClr>
                <a:schemeClr val="dk1"/>
              </a:buClr>
              <a:buSzPts val="1800"/>
              <a:buChar char="•"/>
              <a:defRPr/>
            </a:lvl8pPr>
            <a:lvl9pPr marL="4114800" lvl="8" indent="-342900" algn="l" rtl="0">
              <a:lnSpc>
                <a:spcPct val="90000"/>
              </a:lnSpc>
              <a:spcBef>
                <a:spcPts val="800"/>
              </a:spcBef>
              <a:spcAft>
                <a:spcPts val="0"/>
              </a:spcAft>
              <a:buClr>
                <a:schemeClr val="dk1"/>
              </a:buClr>
              <a:buSzPts val="1800"/>
              <a:buChar char="•"/>
              <a:defRPr/>
            </a:lvl9pPr>
          </a:lstStyle>
          <a:p>
            <a:endParaRPr/>
          </a:p>
        </p:txBody>
      </p:sp>
      <p:sp>
        <p:nvSpPr>
          <p:cNvPr id="219" name="Google Shape;219;g207b2cbffd3_1_404"/>
          <p:cNvSpPr txBox="1">
            <a:spLocks noGrp="1"/>
          </p:cNvSpPr>
          <p:nvPr>
            <p:ph type="body" idx="3"/>
          </p:nvPr>
        </p:nvSpPr>
        <p:spPr>
          <a:xfrm>
            <a:off x="4743450" y="1828800"/>
            <a:ext cx="3429000" cy="8478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800"/>
              </a:spcBef>
              <a:spcAft>
                <a:spcPts val="0"/>
              </a:spcAft>
              <a:buClr>
                <a:schemeClr val="dk1"/>
              </a:buClr>
              <a:buSzPts val="2600"/>
              <a:buNone/>
              <a:defRPr sz="2600" b="0"/>
            </a:lvl1pPr>
            <a:lvl2pPr marL="914400" lvl="1" indent="-228600" algn="l" rtl="0">
              <a:lnSpc>
                <a:spcPct val="90000"/>
              </a:lnSpc>
              <a:spcBef>
                <a:spcPts val="1000"/>
              </a:spcBef>
              <a:spcAft>
                <a:spcPts val="0"/>
              </a:spcAft>
              <a:buClr>
                <a:schemeClr val="dk1"/>
              </a:buClr>
              <a:buSzPts val="2000"/>
              <a:buNone/>
              <a:defRPr sz="2000" b="1"/>
            </a:lvl2pPr>
            <a:lvl3pPr marL="1371600" lvl="2" indent="-228600" algn="l" rtl="0">
              <a:lnSpc>
                <a:spcPct val="90000"/>
              </a:lnSpc>
              <a:spcBef>
                <a:spcPts val="800"/>
              </a:spcBef>
              <a:spcAft>
                <a:spcPts val="0"/>
              </a:spcAft>
              <a:buClr>
                <a:schemeClr val="dk1"/>
              </a:buClr>
              <a:buSzPts val="1800"/>
              <a:buNone/>
              <a:defRPr sz="1800" b="1"/>
            </a:lvl3pPr>
            <a:lvl4pPr marL="1828800" lvl="3" indent="-228600" algn="l" rtl="0">
              <a:lnSpc>
                <a:spcPct val="90000"/>
              </a:lnSpc>
              <a:spcBef>
                <a:spcPts val="800"/>
              </a:spcBef>
              <a:spcAft>
                <a:spcPts val="0"/>
              </a:spcAft>
              <a:buClr>
                <a:schemeClr val="dk1"/>
              </a:buClr>
              <a:buSzPts val="1600"/>
              <a:buNone/>
              <a:defRPr sz="1600" b="1"/>
            </a:lvl4pPr>
            <a:lvl5pPr marL="2286000" lvl="4" indent="-228600" algn="l" rtl="0">
              <a:lnSpc>
                <a:spcPct val="90000"/>
              </a:lnSpc>
              <a:spcBef>
                <a:spcPts val="800"/>
              </a:spcBef>
              <a:spcAft>
                <a:spcPts val="0"/>
              </a:spcAft>
              <a:buClr>
                <a:schemeClr val="dk1"/>
              </a:buClr>
              <a:buSzPts val="1600"/>
              <a:buNone/>
              <a:defRPr sz="1600" b="1"/>
            </a:lvl5pPr>
            <a:lvl6pPr marL="2743200" lvl="5" indent="-228600" algn="l" rtl="0">
              <a:lnSpc>
                <a:spcPct val="90000"/>
              </a:lnSpc>
              <a:spcBef>
                <a:spcPts val="800"/>
              </a:spcBef>
              <a:spcAft>
                <a:spcPts val="0"/>
              </a:spcAft>
              <a:buClr>
                <a:schemeClr val="dk1"/>
              </a:buClr>
              <a:buSzPts val="1600"/>
              <a:buNone/>
              <a:defRPr sz="1600" b="1"/>
            </a:lvl6pPr>
            <a:lvl7pPr marL="3200400" lvl="6" indent="-228600" algn="l" rtl="0">
              <a:lnSpc>
                <a:spcPct val="90000"/>
              </a:lnSpc>
              <a:spcBef>
                <a:spcPts val="800"/>
              </a:spcBef>
              <a:spcAft>
                <a:spcPts val="0"/>
              </a:spcAft>
              <a:buClr>
                <a:schemeClr val="dk1"/>
              </a:buClr>
              <a:buSzPts val="1600"/>
              <a:buNone/>
              <a:defRPr sz="1600" b="1"/>
            </a:lvl7pPr>
            <a:lvl8pPr marL="3657600" lvl="7" indent="-228600" algn="l" rtl="0">
              <a:lnSpc>
                <a:spcPct val="90000"/>
              </a:lnSpc>
              <a:spcBef>
                <a:spcPts val="800"/>
              </a:spcBef>
              <a:spcAft>
                <a:spcPts val="0"/>
              </a:spcAft>
              <a:buClr>
                <a:schemeClr val="dk1"/>
              </a:buClr>
              <a:buSzPts val="1600"/>
              <a:buNone/>
              <a:defRPr sz="1600" b="1"/>
            </a:lvl8pPr>
            <a:lvl9pPr marL="4114800" lvl="8" indent="-228600" algn="l" rtl="0">
              <a:lnSpc>
                <a:spcPct val="90000"/>
              </a:lnSpc>
              <a:spcBef>
                <a:spcPts val="800"/>
              </a:spcBef>
              <a:spcAft>
                <a:spcPts val="0"/>
              </a:spcAft>
              <a:buClr>
                <a:schemeClr val="dk1"/>
              </a:buClr>
              <a:buSzPts val="1600"/>
              <a:buNone/>
              <a:defRPr sz="1600" b="1"/>
            </a:lvl9pPr>
          </a:lstStyle>
          <a:p>
            <a:endParaRPr/>
          </a:p>
        </p:txBody>
      </p:sp>
      <p:sp>
        <p:nvSpPr>
          <p:cNvPr id="220" name="Google Shape;220;g207b2cbffd3_1_404"/>
          <p:cNvSpPr txBox="1">
            <a:spLocks noGrp="1"/>
          </p:cNvSpPr>
          <p:nvPr>
            <p:ph type="body" idx="4"/>
          </p:nvPr>
        </p:nvSpPr>
        <p:spPr>
          <a:xfrm>
            <a:off x="4743450" y="2705100"/>
            <a:ext cx="3429000" cy="34671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800"/>
              </a:spcBef>
              <a:spcAft>
                <a:spcPts val="0"/>
              </a:spcAft>
              <a:buClr>
                <a:schemeClr val="dk1"/>
              </a:buClr>
              <a:buSzPts val="1800"/>
              <a:buChar char="•"/>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800"/>
              </a:spcBef>
              <a:spcAft>
                <a:spcPts val="0"/>
              </a:spcAft>
              <a:buClr>
                <a:schemeClr val="dk1"/>
              </a:buClr>
              <a:buSzPts val="1800"/>
              <a:buChar char="•"/>
              <a:defRPr/>
            </a:lvl3pPr>
            <a:lvl4pPr marL="1828800" lvl="3" indent="-342900" algn="l" rtl="0">
              <a:lnSpc>
                <a:spcPct val="90000"/>
              </a:lnSpc>
              <a:spcBef>
                <a:spcPts val="800"/>
              </a:spcBef>
              <a:spcAft>
                <a:spcPts val="0"/>
              </a:spcAft>
              <a:buClr>
                <a:schemeClr val="dk1"/>
              </a:buClr>
              <a:buSzPts val="1800"/>
              <a:buChar char="•"/>
              <a:defRPr/>
            </a:lvl4pPr>
            <a:lvl5pPr marL="2286000" lvl="4" indent="-342900" algn="l" rtl="0">
              <a:lnSpc>
                <a:spcPct val="90000"/>
              </a:lnSpc>
              <a:spcBef>
                <a:spcPts val="800"/>
              </a:spcBef>
              <a:spcAft>
                <a:spcPts val="0"/>
              </a:spcAft>
              <a:buClr>
                <a:schemeClr val="dk1"/>
              </a:buClr>
              <a:buSzPts val="1800"/>
              <a:buChar char="•"/>
              <a:defRPr/>
            </a:lvl5pPr>
            <a:lvl6pPr marL="2743200" lvl="5" indent="-342900" algn="l" rtl="0">
              <a:lnSpc>
                <a:spcPct val="90000"/>
              </a:lnSpc>
              <a:spcBef>
                <a:spcPts val="800"/>
              </a:spcBef>
              <a:spcAft>
                <a:spcPts val="0"/>
              </a:spcAft>
              <a:buClr>
                <a:schemeClr val="dk1"/>
              </a:buClr>
              <a:buSzPts val="1800"/>
              <a:buChar char="•"/>
              <a:defRPr/>
            </a:lvl6pPr>
            <a:lvl7pPr marL="3200400" lvl="6" indent="-342900" algn="l" rtl="0">
              <a:lnSpc>
                <a:spcPct val="90000"/>
              </a:lnSpc>
              <a:spcBef>
                <a:spcPts val="800"/>
              </a:spcBef>
              <a:spcAft>
                <a:spcPts val="0"/>
              </a:spcAft>
              <a:buClr>
                <a:schemeClr val="dk1"/>
              </a:buClr>
              <a:buSzPts val="1800"/>
              <a:buChar char="•"/>
              <a:defRPr/>
            </a:lvl7pPr>
            <a:lvl8pPr marL="3657600" lvl="7" indent="-342900" algn="l" rtl="0">
              <a:lnSpc>
                <a:spcPct val="90000"/>
              </a:lnSpc>
              <a:spcBef>
                <a:spcPts val="800"/>
              </a:spcBef>
              <a:spcAft>
                <a:spcPts val="0"/>
              </a:spcAft>
              <a:buClr>
                <a:schemeClr val="dk1"/>
              </a:buClr>
              <a:buSzPts val="1800"/>
              <a:buChar char="•"/>
              <a:defRPr/>
            </a:lvl8pPr>
            <a:lvl9pPr marL="4114800" lvl="8" indent="-342900" algn="l" rtl="0">
              <a:lnSpc>
                <a:spcPct val="90000"/>
              </a:lnSpc>
              <a:spcBef>
                <a:spcPts val="800"/>
              </a:spcBef>
              <a:spcAft>
                <a:spcPts val="0"/>
              </a:spcAft>
              <a:buClr>
                <a:schemeClr val="dk1"/>
              </a:buClr>
              <a:buSzPts val="1800"/>
              <a:buChar char="•"/>
              <a:defRPr/>
            </a:lvl9pPr>
          </a:lstStyle>
          <a:p>
            <a:endParaRPr/>
          </a:p>
        </p:txBody>
      </p:sp>
      <p:sp>
        <p:nvSpPr>
          <p:cNvPr id="221" name="Google Shape;221;g207b2cbffd3_1_404"/>
          <p:cNvSpPr txBox="1">
            <a:spLocks noGrp="1"/>
          </p:cNvSpPr>
          <p:nvPr>
            <p:ph type="ftr" idx="11"/>
          </p:nvPr>
        </p:nvSpPr>
        <p:spPr>
          <a:xfrm>
            <a:off x="971549" y="6374999"/>
            <a:ext cx="4682400" cy="27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2" name="Google Shape;222;g207b2cbffd3_1_404"/>
          <p:cNvSpPr txBox="1">
            <a:spLocks noGrp="1"/>
          </p:cNvSpPr>
          <p:nvPr>
            <p:ph type="dt" idx="10"/>
          </p:nvPr>
        </p:nvSpPr>
        <p:spPr>
          <a:xfrm>
            <a:off x="5843587" y="6374999"/>
            <a:ext cx="1110600" cy="274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3" name="Google Shape;223;g207b2cbffd3_1_404"/>
          <p:cNvSpPr txBox="1">
            <a:spLocks noGrp="1"/>
          </p:cNvSpPr>
          <p:nvPr>
            <p:ph type="sldNum" idx="12"/>
          </p:nvPr>
        </p:nvSpPr>
        <p:spPr>
          <a:xfrm>
            <a:off x="7143750" y="6374999"/>
            <a:ext cx="1028700" cy="274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4"/>
        <p:cNvGrpSpPr/>
        <p:nvPr/>
      </p:nvGrpSpPr>
      <p:grpSpPr>
        <a:xfrm>
          <a:off x="0" y="0"/>
          <a:ext cx="0" cy="0"/>
          <a:chOff x="0" y="0"/>
          <a:chExt cx="0" cy="0"/>
        </a:xfrm>
      </p:grpSpPr>
      <p:sp>
        <p:nvSpPr>
          <p:cNvPr id="225" name="Google Shape;225;g207b2cbffd3_1_413"/>
          <p:cNvSpPr txBox="1">
            <a:spLocks noGrp="1"/>
          </p:cNvSpPr>
          <p:nvPr>
            <p:ph type="title"/>
          </p:nvPr>
        </p:nvSpPr>
        <p:spPr>
          <a:xfrm>
            <a:off x="971550" y="255134"/>
            <a:ext cx="7200900" cy="10368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6" name="Google Shape;226;g207b2cbffd3_1_413"/>
          <p:cNvSpPr txBox="1">
            <a:spLocks noGrp="1"/>
          </p:cNvSpPr>
          <p:nvPr>
            <p:ph type="ftr" idx="11"/>
          </p:nvPr>
        </p:nvSpPr>
        <p:spPr>
          <a:xfrm>
            <a:off x="971549" y="6374999"/>
            <a:ext cx="4682400" cy="27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7" name="Google Shape;227;g207b2cbffd3_1_413"/>
          <p:cNvSpPr txBox="1">
            <a:spLocks noGrp="1"/>
          </p:cNvSpPr>
          <p:nvPr>
            <p:ph type="dt" idx="10"/>
          </p:nvPr>
        </p:nvSpPr>
        <p:spPr>
          <a:xfrm>
            <a:off x="5843587" y="6374999"/>
            <a:ext cx="1110600" cy="274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8" name="Google Shape;228;g207b2cbffd3_1_413"/>
          <p:cNvSpPr txBox="1">
            <a:spLocks noGrp="1"/>
          </p:cNvSpPr>
          <p:nvPr>
            <p:ph type="sldNum" idx="12"/>
          </p:nvPr>
        </p:nvSpPr>
        <p:spPr>
          <a:xfrm>
            <a:off x="7143750" y="6374999"/>
            <a:ext cx="1028700" cy="274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29"/>
        <p:cNvGrpSpPr/>
        <p:nvPr/>
      </p:nvGrpSpPr>
      <p:grpSpPr>
        <a:xfrm>
          <a:off x="0" y="0"/>
          <a:ext cx="0" cy="0"/>
          <a:chOff x="0" y="0"/>
          <a:chExt cx="0" cy="0"/>
        </a:xfrm>
      </p:grpSpPr>
      <p:sp>
        <p:nvSpPr>
          <p:cNvPr id="230" name="Google Shape;230;g207b2cbffd3_1_418"/>
          <p:cNvSpPr txBox="1">
            <a:spLocks noGrp="1"/>
          </p:cNvSpPr>
          <p:nvPr>
            <p:ph type="title"/>
          </p:nvPr>
        </p:nvSpPr>
        <p:spPr>
          <a:xfrm>
            <a:off x="971550" y="255134"/>
            <a:ext cx="7200900" cy="10368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200"/>
              <a:buFont typeface="Book Antiqua"/>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1" name="Google Shape;231;g207b2cbffd3_1_418"/>
          <p:cNvSpPr txBox="1">
            <a:spLocks noGrp="1"/>
          </p:cNvSpPr>
          <p:nvPr>
            <p:ph type="body" idx="1"/>
          </p:nvPr>
        </p:nvSpPr>
        <p:spPr>
          <a:xfrm>
            <a:off x="3546157" y="1828800"/>
            <a:ext cx="4595100" cy="4343400"/>
          </a:xfrm>
          <a:prstGeom prst="rect">
            <a:avLst/>
          </a:prstGeom>
          <a:noFill/>
          <a:ln>
            <a:noFill/>
          </a:ln>
        </p:spPr>
        <p:txBody>
          <a:bodyPr spcFirstLastPara="1" wrap="square" lIns="91425" tIns="45700" rIns="91425" bIns="45700" anchor="t" anchorCtr="0">
            <a:noAutofit/>
          </a:bodyPr>
          <a:lstStyle>
            <a:lvl1pPr marL="457200" lvl="0" indent="-381000" algn="l" rtl="0">
              <a:lnSpc>
                <a:spcPct val="90000"/>
              </a:lnSpc>
              <a:spcBef>
                <a:spcPts val="1800"/>
              </a:spcBef>
              <a:spcAft>
                <a:spcPts val="0"/>
              </a:spcAft>
              <a:buClr>
                <a:schemeClr val="dk1"/>
              </a:buClr>
              <a:buSzPts val="2400"/>
              <a:buChar char="•"/>
              <a:defRPr sz="2400"/>
            </a:lvl1pPr>
            <a:lvl2pPr marL="914400" lvl="1" indent="-355600" algn="l" rtl="0">
              <a:lnSpc>
                <a:spcPct val="90000"/>
              </a:lnSpc>
              <a:spcBef>
                <a:spcPts val="1000"/>
              </a:spcBef>
              <a:spcAft>
                <a:spcPts val="0"/>
              </a:spcAft>
              <a:buClr>
                <a:schemeClr val="dk1"/>
              </a:buClr>
              <a:buSzPts val="2000"/>
              <a:buChar char="•"/>
              <a:defRPr sz="2000"/>
            </a:lvl2pPr>
            <a:lvl3pPr marL="1371600" lvl="2" indent="-342900" algn="l" rtl="0">
              <a:lnSpc>
                <a:spcPct val="90000"/>
              </a:lnSpc>
              <a:spcBef>
                <a:spcPts val="800"/>
              </a:spcBef>
              <a:spcAft>
                <a:spcPts val="0"/>
              </a:spcAft>
              <a:buClr>
                <a:schemeClr val="dk1"/>
              </a:buClr>
              <a:buSzPts val="1800"/>
              <a:buChar char="•"/>
              <a:defRPr sz="1800"/>
            </a:lvl3pPr>
            <a:lvl4pPr marL="1828800" lvl="3" indent="-330200" algn="l" rtl="0">
              <a:lnSpc>
                <a:spcPct val="90000"/>
              </a:lnSpc>
              <a:spcBef>
                <a:spcPts val="800"/>
              </a:spcBef>
              <a:spcAft>
                <a:spcPts val="0"/>
              </a:spcAft>
              <a:buClr>
                <a:schemeClr val="dk1"/>
              </a:buClr>
              <a:buSzPts val="1600"/>
              <a:buChar char="•"/>
              <a:defRPr sz="1600"/>
            </a:lvl4pPr>
            <a:lvl5pPr marL="2286000" lvl="4" indent="-330200" algn="l" rtl="0">
              <a:lnSpc>
                <a:spcPct val="90000"/>
              </a:lnSpc>
              <a:spcBef>
                <a:spcPts val="800"/>
              </a:spcBef>
              <a:spcAft>
                <a:spcPts val="0"/>
              </a:spcAft>
              <a:buClr>
                <a:schemeClr val="dk1"/>
              </a:buClr>
              <a:buSzPts val="1600"/>
              <a:buChar char="•"/>
              <a:defRPr sz="1600"/>
            </a:lvl5pPr>
            <a:lvl6pPr marL="2743200" lvl="5" indent="-355600" algn="l" rtl="0">
              <a:lnSpc>
                <a:spcPct val="90000"/>
              </a:lnSpc>
              <a:spcBef>
                <a:spcPts val="800"/>
              </a:spcBef>
              <a:spcAft>
                <a:spcPts val="0"/>
              </a:spcAft>
              <a:buClr>
                <a:schemeClr val="dk1"/>
              </a:buClr>
              <a:buSzPts val="2000"/>
              <a:buChar char="•"/>
              <a:defRPr sz="2000"/>
            </a:lvl6pPr>
            <a:lvl7pPr marL="3200400" lvl="6" indent="-355600" algn="l" rtl="0">
              <a:lnSpc>
                <a:spcPct val="90000"/>
              </a:lnSpc>
              <a:spcBef>
                <a:spcPts val="800"/>
              </a:spcBef>
              <a:spcAft>
                <a:spcPts val="0"/>
              </a:spcAft>
              <a:buClr>
                <a:schemeClr val="dk1"/>
              </a:buClr>
              <a:buSzPts val="2000"/>
              <a:buChar char="•"/>
              <a:defRPr sz="2000"/>
            </a:lvl7pPr>
            <a:lvl8pPr marL="3657600" lvl="7" indent="-355600" algn="l" rtl="0">
              <a:lnSpc>
                <a:spcPct val="90000"/>
              </a:lnSpc>
              <a:spcBef>
                <a:spcPts val="800"/>
              </a:spcBef>
              <a:spcAft>
                <a:spcPts val="0"/>
              </a:spcAft>
              <a:buClr>
                <a:schemeClr val="dk1"/>
              </a:buClr>
              <a:buSzPts val="2000"/>
              <a:buChar char="•"/>
              <a:defRPr sz="2000"/>
            </a:lvl8pPr>
            <a:lvl9pPr marL="4114800" lvl="8" indent="-355600" algn="l" rtl="0">
              <a:lnSpc>
                <a:spcPct val="90000"/>
              </a:lnSpc>
              <a:spcBef>
                <a:spcPts val="800"/>
              </a:spcBef>
              <a:spcAft>
                <a:spcPts val="0"/>
              </a:spcAft>
              <a:buClr>
                <a:schemeClr val="dk1"/>
              </a:buClr>
              <a:buSzPts val="2000"/>
              <a:buChar char="•"/>
              <a:defRPr sz="2000"/>
            </a:lvl9pPr>
          </a:lstStyle>
          <a:p>
            <a:endParaRPr/>
          </a:p>
        </p:txBody>
      </p:sp>
      <p:sp>
        <p:nvSpPr>
          <p:cNvPr id="232" name="Google Shape;232;g207b2cbffd3_1_418"/>
          <p:cNvSpPr txBox="1">
            <a:spLocks noGrp="1"/>
          </p:cNvSpPr>
          <p:nvPr>
            <p:ph type="body" idx="2"/>
          </p:nvPr>
        </p:nvSpPr>
        <p:spPr>
          <a:xfrm>
            <a:off x="971550" y="1828800"/>
            <a:ext cx="2263200" cy="43434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200"/>
              </a:spcBef>
              <a:spcAft>
                <a:spcPts val="0"/>
              </a:spcAft>
              <a:buClr>
                <a:schemeClr val="dk1"/>
              </a:buClr>
              <a:buSzPts val="2000"/>
              <a:buNone/>
              <a:defRPr sz="2000"/>
            </a:lvl1pPr>
            <a:lvl2pPr marL="914400" lvl="1" indent="-228600" algn="l" rtl="0">
              <a:lnSpc>
                <a:spcPct val="90000"/>
              </a:lnSpc>
              <a:spcBef>
                <a:spcPts val="1000"/>
              </a:spcBef>
              <a:spcAft>
                <a:spcPts val="0"/>
              </a:spcAft>
              <a:buClr>
                <a:schemeClr val="dk1"/>
              </a:buClr>
              <a:buSzPts val="1400"/>
              <a:buNone/>
              <a:defRPr sz="1400"/>
            </a:lvl2pPr>
            <a:lvl3pPr marL="1371600" lvl="2" indent="-228600" algn="l" rtl="0">
              <a:lnSpc>
                <a:spcPct val="90000"/>
              </a:lnSpc>
              <a:spcBef>
                <a:spcPts val="800"/>
              </a:spcBef>
              <a:spcAft>
                <a:spcPts val="0"/>
              </a:spcAft>
              <a:buClr>
                <a:schemeClr val="dk1"/>
              </a:buClr>
              <a:buSzPts val="1200"/>
              <a:buNone/>
              <a:defRPr sz="1200"/>
            </a:lvl3pPr>
            <a:lvl4pPr marL="1828800" lvl="3" indent="-228600" algn="l" rtl="0">
              <a:lnSpc>
                <a:spcPct val="90000"/>
              </a:lnSpc>
              <a:spcBef>
                <a:spcPts val="800"/>
              </a:spcBef>
              <a:spcAft>
                <a:spcPts val="0"/>
              </a:spcAft>
              <a:buClr>
                <a:schemeClr val="dk1"/>
              </a:buClr>
              <a:buSzPts val="1000"/>
              <a:buNone/>
              <a:defRPr sz="1000"/>
            </a:lvl4pPr>
            <a:lvl5pPr marL="2286000" lvl="4" indent="-228600" algn="l" rtl="0">
              <a:lnSpc>
                <a:spcPct val="90000"/>
              </a:lnSpc>
              <a:spcBef>
                <a:spcPts val="800"/>
              </a:spcBef>
              <a:spcAft>
                <a:spcPts val="0"/>
              </a:spcAft>
              <a:buClr>
                <a:schemeClr val="dk1"/>
              </a:buClr>
              <a:buSzPts val="1000"/>
              <a:buNone/>
              <a:defRPr sz="1000"/>
            </a:lvl5pPr>
            <a:lvl6pPr marL="2743200" lvl="5" indent="-228600" algn="l" rtl="0">
              <a:lnSpc>
                <a:spcPct val="90000"/>
              </a:lnSpc>
              <a:spcBef>
                <a:spcPts val="800"/>
              </a:spcBef>
              <a:spcAft>
                <a:spcPts val="0"/>
              </a:spcAft>
              <a:buClr>
                <a:schemeClr val="dk1"/>
              </a:buClr>
              <a:buSzPts val="1000"/>
              <a:buNone/>
              <a:defRPr sz="1000"/>
            </a:lvl6pPr>
            <a:lvl7pPr marL="3200400" lvl="6" indent="-228600" algn="l" rtl="0">
              <a:lnSpc>
                <a:spcPct val="90000"/>
              </a:lnSpc>
              <a:spcBef>
                <a:spcPts val="800"/>
              </a:spcBef>
              <a:spcAft>
                <a:spcPts val="0"/>
              </a:spcAft>
              <a:buClr>
                <a:schemeClr val="dk1"/>
              </a:buClr>
              <a:buSzPts val="1000"/>
              <a:buNone/>
              <a:defRPr sz="1000"/>
            </a:lvl7pPr>
            <a:lvl8pPr marL="3657600" lvl="7" indent="-228600" algn="l" rtl="0">
              <a:lnSpc>
                <a:spcPct val="90000"/>
              </a:lnSpc>
              <a:spcBef>
                <a:spcPts val="800"/>
              </a:spcBef>
              <a:spcAft>
                <a:spcPts val="0"/>
              </a:spcAft>
              <a:buClr>
                <a:schemeClr val="dk1"/>
              </a:buClr>
              <a:buSzPts val="1000"/>
              <a:buNone/>
              <a:defRPr sz="1000"/>
            </a:lvl8pPr>
            <a:lvl9pPr marL="4114800" lvl="8" indent="-228600" algn="l" rtl="0">
              <a:lnSpc>
                <a:spcPct val="90000"/>
              </a:lnSpc>
              <a:spcBef>
                <a:spcPts val="800"/>
              </a:spcBef>
              <a:spcAft>
                <a:spcPts val="0"/>
              </a:spcAft>
              <a:buClr>
                <a:schemeClr val="dk1"/>
              </a:buClr>
              <a:buSzPts val="1000"/>
              <a:buNone/>
              <a:defRPr sz="1000"/>
            </a:lvl9pPr>
          </a:lstStyle>
          <a:p>
            <a:endParaRPr/>
          </a:p>
        </p:txBody>
      </p:sp>
      <p:sp>
        <p:nvSpPr>
          <p:cNvPr id="233" name="Google Shape;233;g207b2cbffd3_1_418"/>
          <p:cNvSpPr txBox="1">
            <a:spLocks noGrp="1"/>
          </p:cNvSpPr>
          <p:nvPr>
            <p:ph type="ftr" idx="11"/>
          </p:nvPr>
        </p:nvSpPr>
        <p:spPr>
          <a:xfrm>
            <a:off x="971549" y="6374999"/>
            <a:ext cx="4682400" cy="27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4" name="Google Shape;234;g207b2cbffd3_1_418"/>
          <p:cNvSpPr txBox="1">
            <a:spLocks noGrp="1"/>
          </p:cNvSpPr>
          <p:nvPr>
            <p:ph type="dt" idx="10"/>
          </p:nvPr>
        </p:nvSpPr>
        <p:spPr>
          <a:xfrm>
            <a:off x="5843587" y="6374999"/>
            <a:ext cx="1110600" cy="274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5" name="Google Shape;235;g207b2cbffd3_1_418"/>
          <p:cNvSpPr txBox="1">
            <a:spLocks noGrp="1"/>
          </p:cNvSpPr>
          <p:nvPr>
            <p:ph type="sldNum" idx="12"/>
          </p:nvPr>
        </p:nvSpPr>
        <p:spPr>
          <a:xfrm>
            <a:off x="7143750" y="6374999"/>
            <a:ext cx="1028700" cy="274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36"/>
        <p:cNvGrpSpPr/>
        <p:nvPr/>
      </p:nvGrpSpPr>
      <p:grpSpPr>
        <a:xfrm>
          <a:off x="0" y="0"/>
          <a:ext cx="0" cy="0"/>
          <a:chOff x="0" y="0"/>
          <a:chExt cx="0" cy="0"/>
        </a:xfrm>
      </p:grpSpPr>
      <p:sp>
        <p:nvSpPr>
          <p:cNvPr id="237" name="Google Shape;237;g207b2cbffd3_1_425"/>
          <p:cNvSpPr txBox="1">
            <a:spLocks noGrp="1"/>
          </p:cNvSpPr>
          <p:nvPr>
            <p:ph type="title"/>
          </p:nvPr>
        </p:nvSpPr>
        <p:spPr>
          <a:xfrm>
            <a:off x="971550" y="255134"/>
            <a:ext cx="7200900" cy="10368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200"/>
              <a:buFont typeface="Book Antiqua"/>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8" name="Google Shape;238;g207b2cbffd3_1_425" descr="An empty placeholder to add an image. Click on the placeholder and select the image that you wish to add"/>
          <p:cNvSpPr>
            <a:spLocks noGrp="1"/>
          </p:cNvSpPr>
          <p:nvPr>
            <p:ph type="pic" idx="2"/>
          </p:nvPr>
        </p:nvSpPr>
        <p:spPr>
          <a:xfrm>
            <a:off x="3543300" y="1828801"/>
            <a:ext cx="4629300" cy="4343400"/>
          </a:xfrm>
          <a:prstGeom prst="rect">
            <a:avLst/>
          </a:prstGeom>
          <a:noFill/>
          <a:ln>
            <a:noFill/>
          </a:ln>
        </p:spPr>
        <p:txBody>
          <a:bodyPr spcFirstLastPara="1" wrap="square" lIns="91425" tIns="274300" rIns="91425" bIns="45700" anchor="t" anchorCtr="0">
            <a:noAutofit/>
          </a:bodyPr>
          <a:lstStyle>
            <a:lvl1pPr marR="0" lvl="0" algn="ctr" rtl="0">
              <a:lnSpc>
                <a:spcPct val="90000"/>
              </a:lnSpc>
              <a:spcBef>
                <a:spcPts val="1800"/>
              </a:spcBef>
              <a:spcAft>
                <a:spcPts val="0"/>
              </a:spcAft>
              <a:buClr>
                <a:schemeClr val="dk1"/>
              </a:buClr>
              <a:buSzPts val="2400"/>
              <a:buFont typeface="Arial"/>
              <a:buNone/>
              <a:defRPr sz="2400" b="0" i="0" u="none" strike="noStrike" cap="none">
                <a:solidFill>
                  <a:schemeClr val="dk1"/>
                </a:solidFill>
                <a:latin typeface="Book Antiqua"/>
                <a:ea typeface="Book Antiqua"/>
                <a:cs typeface="Book Antiqua"/>
                <a:sym typeface="Book Antiqua"/>
              </a:defRPr>
            </a:lvl1pPr>
            <a:lvl2pPr marR="0" lvl="1"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Book Antiqua"/>
                <a:ea typeface="Book Antiqua"/>
                <a:cs typeface="Book Antiqua"/>
                <a:sym typeface="Book Antiqua"/>
              </a:defRPr>
            </a:lvl2pPr>
            <a:lvl3pPr marR="0" lvl="2"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Book Antiqua"/>
                <a:ea typeface="Book Antiqua"/>
                <a:cs typeface="Book Antiqua"/>
                <a:sym typeface="Book Antiqua"/>
              </a:defRPr>
            </a:lvl3pPr>
            <a:lvl4pPr marR="0" lvl="3" algn="l" rtl="0">
              <a:lnSpc>
                <a:spcPct val="90000"/>
              </a:lnSpc>
              <a:spcBef>
                <a:spcPts val="800"/>
              </a:spcBef>
              <a:spcAft>
                <a:spcPts val="0"/>
              </a:spcAft>
              <a:buClr>
                <a:schemeClr val="dk1"/>
              </a:buClr>
              <a:buSzPts val="2000"/>
              <a:buFont typeface="Arial"/>
              <a:buNone/>
              <a:defRPr sz="2000" b="0" i="0" u="none" strike="noStrike" cap="none">
                <a:solidFill>
                  <a:schemeClr val="dk1"/>
                </a:solidFill>
                <a:latin typeface="Book Antiqua"/>
                <a:ea typeface="Book Antiqua"/>
                <a:cs typeface="Book Antiqua"/>
                <a:sym typeface="Book Antiqua"/>
              </a:defRPr>
            </a:lvl4pPr>
            <a:lvl5pPr marR="0" lvl="4" algn="l" rtl="0">
              <a:lnSpc>
                <a:spcPct val="90000"/>
              </a:lnSpc>
              <a:spcBef>
                <a:spcPts val="800"/>
              </a:spcBef>
              <a:spcAft>
                <a:spcPts val="0"/>
              </a:spcAft>
              <a:buClr>
                <a:schemeClr val="dk1"/>
              </a:buClr>
              <a:buSzPts val="2000"/>
              <a:buFont typeface="Arial"/>
              <a:buNone/>
              <a:defRPr sz="2000" b="0" i="0" u="none" strike="noStrike" cap="none">
                <a:solidFill>
                  <a:schemeClr val="dk1"/>
                </a:solidFill>
                <a:latin typeface="Book Antiqua"/>
                <a:ea typeface="Book Antiqua"/>
                <a:cs typeface="Book Antiqua"/>
                <a:sym typeface="Book Antiqua"/>
              </a:defRPr>
            </a:lvl5pPr>
            <a:lvl6pPr marR="0" lvl="5" algn="l" rtl="0">
              <a:lnSpc>
                <a:spcPct val="90000"/>
              </a:lnSpc>
              <a:spcBef>
                <a:spcPts val="800"/>
              </a:spcBef>
              <a:spcAft>
                <a:spcPts val="0"/>
              </a:spcAft>
              <a:buClr>
                <a:schemeClr val="dk1"/>
              </a:buClr>
              <a:buSzPts val="2000"/>
              <a:buFont typeface="Arial"/>
              <a:buNone/>
              <a:defRPr sz="2000" b="0" i="0" u="none" strike="noStrike" cap="none">
                <a:solidFill>
                  <a:schemeClr val="dk1"/>
                </a:solidFill>
                <a:latin typeface="Book Antiqua"/>
                <a:ea typeface="Book Antiqua"/>
                <a:cs typeface="Book Antiqua"/>
                <a:sym typeface="Book Antiqua"/>
              </a:defRPr>
            </a:lvl6pPr>
            <a:lvl7pPr marR="0" lvl="6" algn="l" rtl="0">
              <a:lnSpc>
                <a:spcPct val="90000"/>
              </a:lnSpc>
              <a:spcBef>
                <a:spcPts val="800"/>
              </a:spcBef>
              <a:spcAft>
                <a:spcPts val="0"/>
              </a:spcAft>
              <a:buClr>
                <a:schemeClr val="dk1"/>
              </a:buClr>
              <a:buSzPts val="2000"/>
              <a:buFont typeface="Arial"/>
              <a:buNone/>
              <a:defRPr sz="2000" b="0" i="0" u="none" strike="noStrike" cap="none">
                <a:solidFill>
                  <a:schemeClr val="dk1"/>
                </a:solidFill>
                <a:latin typeface="Book Antiqua"/>
                <a:ea typeface="Book Antiqua"/>
                <a:cs typeface="Book Antiqua"/>
                <a:sym typeface="Book Antiqua"/>
              </a:defRPr>
            </a:lvl7pPr>
            <a:lvl8pPr marR="0" lvl="7" algn="l" rtl="0">
              <a:lnSpc>
                <a:spcPct val="90000"/>
              </a:lnSpc>
              <a:spcBef>
                <a:spcPts val="800"/>
              </a:spcBef>
              <a:spcAft>
                <a:spcPts val="0"/>
              </a:spcAft>
              <a:buClr>
                <a:schemeClr val="dk1"/>
              </a:buClr>
              <a:buSzPts val="2000"/>
              <a:buFont typeface="Arial"/>
              <a:buNone/>
              <a:defRPr sz="2000" b="0" i="0" u="none" strike="noStrike" cap="none">
                <a:solidFill>
                  <a:schemeClr val="dk1"/>
                </a:solidFill>
                <a:latin typeface="Book Antiqua"/>
                <a:ea typeface="Book Antiqua"/>
                <a:cs typeface="Book Antiqua"/>
                <a:sym typeface="Book Antiqua"/>
              </a:defRPr>
            </a:lvl8pPr>
            <a:lvl9pPr marR="0" lvl="8" algn="l" rtl="0">
              <a:lnSpc>
                <a:spcPct val="90000"/>
              </a:lnSpc>
              <a:spcBef>
                <a:spcPts val="800"/>
              </a:spcBef>
              <a:spcAft>
                <a:spcPts val="0"/>
              </a:spcAft>
              <a:buClr>
                <a:schemeClr val="dk1"/>
              </a:buClr>
              <a:buSzPts val="2000"/>
              <a:buFont typeface="Arial"/>
              <a:buNone/>
              <a:defRPr sz="2000" b="0" i="0" u="none" strike="noStrike" cap="none">
                <a:solidFill>
                  <a:schemeClr val="dk1"/>
                </a:solidFill>
                <a:latin typeface="Book Antiqua"/>
                <a:ea typeface="Book Antiqua"/>
                <a:cs typeface="Book Antiqua"/>
                <a:sym typeface="Book Antiqua"/>
              </a:defRPr>
            </a:lvl9pPr>
          </a:lstStyle>
          <a:p>
            <a:endParaRPr/>
          </a:p>
        </p:txBody>
      </p:sp>
      <p:sp>
        <p:nvSpPr>
          <p:cNvPr id="239" name="Google Shape;239;g207b2cbffd3_1_425"/>
          <p:cNvSpPr txBox="1">
            <a:spLocks noGrp="1"/>
          </p:cNvSpPr>
          <p:nvPr>
            <p:ph type="body" idx="1"/>
          </p:nvPr>
        </p:nvSpPr>
        <p:spPr>
          <a:xfrm>
            <a:off x="971550" y="1828800"/>
            <a:ext cx="2263200" cy="43434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200"/>
              </a:spcBef>
              <a:spcAft>
                <a:spcPts val="0"/>
              </a:spcAft>
              <a:buClr>
                <a:schemeClr val="dk1"/>
              </a:buClr>
              <a:buSzPts val="2000"/>
              <a:buNone/>
              <a:defRPr sz="2000"/>
            </a:lvl1pPr>
            <a:lvl2pPr marL="914400" lvl="1" indent="-228600" algn="l" rtl="0">
              <a:lnSpc>
                <a:spcPct val="90000"/>
              </a:lnSpc>
              <a:spcBef>
                <a:spcPts val="1000"/>
              </a:spcBef>
              <a:spcAft>
                <a:spcPts val="0"/>
              </a:spcAft>
              <a:buClr>
                <a:schemeClr val="dk1"/>
              </a:buClr>
              <a:buSzPts val="1400"/>
              <a:buNone/>
              <a:defRPr sz="1400"/>
            </a:lvl2pPr>
            <a:lvl3pPr marL="1371600" lvl="2" indent="-228600" algn="l" rtl="0">
              <a:lnSpc>
                <a:spcPct val="90000"/>
              </a:lnSpc>
              <a:spcBef>
                <a:spcPts val="800"/>
              </a:spcBef>
              <a:spcAft>
                <a:spcPts val="0"/>
              </a:spcAft>
              <a:buClr>
                <a:schemeClr val="dk1"/>
              </a:buClr>
              <a:buSzPts val="1200"/>
              <a:buNone/>
              <a:defRPr sz="1200"/>
            </a:lvl3pPr>
            <a:lvl4pPr marL="1828800" lvl="3" indent="-228600" algn="l" rtl="0">
              <a:lnSpc>
                <a:spcPct val="90000"/>
              </a:lnSpc>
              <a:spcBef>
                <a:spcPts val="800"/>
              </a:spcBef>
              <a:spcAft>
                <a:spcPts val="0"/>
              </a:spcAft>
              <a:buClr>
                <a:schemeClr val="dk1"/>
              </a:buClr>
              <a:buSzPts val="1000"/>
              <a:buNone/>
              <a:defRPr sz="1000"/>
            </a:lvl4pPr>
            <a:lvl5pPr marL="2286000" lvl="4" indent="-228600" algn="l" rtl="0">
              <a:lnSpc>
                <a:spcPct val="90000"/>
              </a:lnSpc>
              <a:spcBef>
                <a:spcPts val="800"/>
              </a:spcBef>
              <a:spcAft>
                <a:spcPts val="0"/>
              </a:spcAft>
              <a:buClr>
                <a:schemeClr val="dk1"/>
              </a:buClr>
              <a:buSzPts val="1000"/>
              <a:buNone/>
              <a:defRPr sz="1000"/>
            </a:lvl5pPr>
            <a:lvl6pPr marL="2743200" lvl="5" indent="-228600" algn="l" rtl="0">
              <a:lnSpc>
                <a:spcPct val="90000"/>
              </a:lnSpc>
              <a:spcBef>
                <a:spcPts val="800"/>
              </a:spcBef>
              <a:spcAft>
                <a:spcPts val="0"/>
              </a:spcAft>
              <a:buClr>
                <a:schemeClr val="dk1"/>
              </a:buClr>
              <a:buSzPts val="1000"/>
              <a:buNone/>
              <a:defRPr sz="1000"/>
            </a:lvl6pPr>
            <a:lvl7pPr marL="3200400" lvl="6" indent="-228600" algn="l" rtl="0">
              <a:lnSpc>
                <a:spcPct val="90000"/>
              </a:lnSpc>
              <a:spcBef>
                <a:spcPts val="800"/>
              </a:spcBef>
              <a:spcAft>
                <a:spcPts val="0"/>
              </a:spcAft>
              <a:buClr>
                <a:schemeClr val="dk1"/>
              </a:buClr>
              <a:buSzPts val="1000"/>
              <a:buNone/>
              <a:defRPr sz="1000"/>
            </a:lvl7pPr>
            <a:lvl8pPr marL="3657600" lvl="7" indent="-228600" algn="l" rtl="0">
              <a:lnSpc>
                <a:spcPct val="90000"/>
              </a:lnSpc>
              <a:spcBef>
                <a:spcPts val="800"/>
              </a:spcBef>
              <a:spcAft>
                <a:spcPts val="0"/>
              </a:spcAft>
              <a:buClr>
                <a:schemeClr val="dk1"/>
              </a:buClr>
              <a:buSzPts val="1000"/>
              <a:buNone/>
              <a:defRPr sz="1000"/>
            </a:lvl8pPr>
            <a:lvl9pPr marL="4114800" lvl="8" indent="-228600" algn="l" rtl="0">
              <a:lnSpc>
                <a:spcPct val="90000"/>
              </a:lnSpc>
              <a:spcBef>
                <a:spcPts val="800"/>
              </a:spcBef>
              <a:spcAft>
                <a:spcPts val="0"/>
              </a:spcAft>
              <a:buClr>
                <a:schemeClr val="dk1"/>
              </a:buClr>
              <a:buSzPts val="1000"/>
              <a:buNone/>
              <a:defRPr sz="1000"/>
            </a:lvl9pPr>
          </a:lstStyle>
          <a:p>
            <a:endParaRPr/>
          </a:p>
        </p:txBody>
      </p:sp>
      <p:sp>
        <p:nvSpPr>
          <p:cNvPr id="240" name="Google Shape;240;g207b2cbffd3_1_425"/>
          <p:cNvSpPr txBox="1">
            <a:spLocks noGrp="1"/>
          </p:cNvSpPr>
          <p:nvPr>
            <p:ph type="ftr" idx="11"/>
          </p:nvPr>
        </p:nvSpPr>
        <p:spPr>
          <a:xfrm>
            <a:off x="971549" y="6374999"/>
            <a:ext cx="4682400" cy="27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1" name="Google Shape;241;g207b2cbffd3_1_425"/>
          <p:cNvSpPr txBox="1">
            <a:spLocks noGrp="1"/>
          </p:cNvSpPr>
          <p:nvPr>
            <p:ph type="dt" idx="10"/>
          </p:nvPr>
        </p:nvSpPr>
        <p:spPr>
          <a:xfrm>
            <a:off x="5843587" y="6374999"/>
            <a:ext cx="1110600" cy="274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2" name="Google Shape;242;g207b2cbffd3_1_425"/>
          <p:cNvSpPr txBox="1">
            <a:spLocks noGrp="1"/>
          </p:cNvSpPr>
          <p:nvPr>
            <p:ph type="sldNum" idx="12"/>
          </p:nvPr>
        </p:nvSpPr>
        <p:spPr>
          <a:xfrm>
            <a:off x="7143750" y="6374999"/>
            <a:ext cx="1028700" cy="274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 Pictures with Captions">
  <p:cSld name="Two Pictures with Captions">
    <p:spTree>
      <p:nvGrpSpPr>
        <p:cNvPr id="1" name="Shape 243"/>
        <p:cNvGrpSpPr/>
        <p:nvPr/>
      </p:nvGrpSpPr>
      <p:grpSpPr>
        <a:xfrm>
          <a:off x="0" y="0"/>
          <a:ext cx="0" cy="0"/>
          <a:chOff x="0" y="0"/>
          <a:chExt cx="0" cy="0"/>
        </a:xfrm>
      </p:grpSpPr>
      <p:sp>
        <p:nvSpPr>
          <p:cNvPr id="244" name="Google Shape;244;g207b2cbffd3_1_432"/>
          <p:cNvSpPr/>
          <p:nvPr/>
        </p:nvSpPr>
        <p:spPr>
          <a:xfrm>
            <a:off x="971550" y="5257800"/>
            <a:ext cx="3429000" cy="914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Book Antiqua"/>
              <a:ea typeface="Book Antiqua"/>
              <a:cs typeface="Book Antiqua"/>
              <a:sym typeface="Book Antiqua"/>
            </a:endParaRPr>
          </a:p>
        </p:txBody>
      </p:sp>
      <p:sp>
        <p:nvSpPr>
          <p:cNvPr id="245" name="Google Shape;245;g207b2cbffd3_1_432"/>
          <p:cNvSpPr/>
          <p:nvPr/>
        </p:nvSpPr>
        <p:spPr>
          <a:xfrm>
            <a:off x="4743449" y="5257800"/>
            <a:ext cx="3429000" cy="914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Book Antiqua"/>
              <a:ea typeface="Book Antiqua"/>
              <a:cs typeface="Book Antiqua"/>
              <a:sym typeface="Book Antiqua"/>
            </a:endParaRPr>
          </a:p>
        </p:txBody>
      </p:sp>
      <p:sp>
        <p:nvSpPr>
          <p:cNvPr id="246" name="Google Shape;246;g207b2cbffd3_1_432"/>
          <p:cNvSpPr/>
          <p:nvPr/>
        </p:nvSpPr>
        <p:spPr>
          <a:xfrm>
            <a:off x="971550" y="5257800"/>
            <a:ext cx="3429000" cy="54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Book Antiqua"/>
              <a:ea typeface="Book Antiqua"/>
              <a:cs typeface="Book Antiqua"/>
              <a:sym typeface="Book Antiqua"/>
            </a:endParaRPr>
          </a:p>
        </p:txBody>
      </p:sp>
      <p:sp>
        <p:nvSpPr>
          <p:cNvPr id="247" name="Google Shape;247;g207b2cbffd3_1_432"/>
          <p:cNvSpPr/>
          <p:nvPr/>
        </p:nvSpPr>
        <p:spPr>
          <a:xfrm>
            <a:off x="4743449" y="5257800"/>
            <a:ext cx="3429000" cy="54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Book Antiqua"/>
              <a:ea typeface="Book Antiqua"/>
              <a:cs typeface="Book Antiqua"/>
              <a:sym typeface="Book Antiqua"/>
            </a:endParaRPr>
          </a:p>
        </p:txBody>
      </p:sp>
      <p:sp>
        <p:nvSpPr>
          <p:cNvPr id="248" name="Google Shape;248;g207b2cbffd3_1_432"/>
          <p:cNvSpPr txBox="1">
            <a:spLocks noGrp="1"/>
          </p:cNvSpPr>
          <p:nvPr>
            <p:ph type="title"/>
          </p:nvPr>
        </p:nvSpPr>
        <p:spPr>
          <a:xfrm>
            <a:off x="971550" y="255134"/>
            <a:ext cx="7200900" cy="10368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200"/>
              <a:buFont typeface="Book Antiqua"/>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9" name="Google Shape;249;g207b2cbffd3_1_432" descr="An empty placeholder to add an image. Click on the placeholder and select the image that you wish to add"/>
          <p:cNvSpPr>
            <a:spLocks noGrp="1"/>
          </p:cNvSpPr>
          <p:nvPr>
            <p:ph type="pic" idx="2"/>
          </p:nvPr>
        </p:nvSpPr>
        <p:spPr>
          <a:xfrm>
            <a:off x="973836" y="1828801"/>
            <a:ext cx="3429000" cy="3429000"/>
          </a:xfrm>
          <a:prstGeom prst="rect">
            <a:avLst/>
          </a:prstGeom>
          <a:noFill/>
          <a:ln>
            <a:noFill/>
          </a:ln>
        </p:spPr>
        <p:txBody>
          <a:bodyPr spcFirstLastPara="1" wrap="square" lIns="91425" tIns="274300" rIns="91425" bIns="45700" anchor="t" anchorCtr="0">
            <a:noAutofit/>
          </a:bodyPr>
          <a:lstStyle>
            <a:lvl1pPr marR="0" lvl="0" algn="ctr" rtl="0">
              <a:lnSpc>
                <a:spcPct val="90000"/>
              </a:lnSpc>
              <a:spcBef>
                <a:spcPts val="1800"/>
              </a:spcBef>
              <a:spcAft>
                <a:spcPts val="0"/>
              </a:spcAft>
              <a:buClr>
                <a:schemeClr val="dk1"/>
              </a:buClr>
              <a:buSzPts val="2400"/>
              <a:buFont typeface="Arial"/>
              <a:buNone/>
              <a:defRPr sz="2400" b="0" i="0" u="none" strike="noStrike" cap="none">
                <a:solidFill>
                  <a:schemeClr val="dk1"/>
                </a:solidFill>
                <a:latin typeface="Book Antiqua"/>
                <a:ea typeface="Book Antiqua"/>
                <a:cs typeface="Book Antiqua"/>
                <a:sym typeface="Book Antiqua"/>
              </a:defRPr>
            </a:lvl1pPr>
            <a:lvl2pPr marR="0" lvl="1"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Book Antiqua"/>
                <a:ea typeface="Book Antiqua"/>
                <a:cs typeface="Book Antiqua"/>
                <a:sym typeface="Book Antiqua"/>
              </a:defRPr>
            </a:lvl2pPr>
            <a:lvl3pPr marR="0" lvl="2"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Book Antiqua"/>
                <a:ea typeface="Book Antiqua"/>
                <a:cs typeface="Book Antiqua"/>
                <a:sym typeface="Book Antiqua"/>
              </a:defRPr>
            </a:lvl3pPr>
            <a:lvl4pPr marR="0" lvl="3" algn="l" rtl="0">
              <a:lnSpc>
                <a:spcPct val="90000"/>
              </a:lnSpc>
              <a:spcBef>
                <a:spcPts val="800"/>
              </a:spcBef>
              <a:spcAft>
                <a:spcPts val="0"/>
              </a:spcAft>
              <a:buClr>
                <a:schemeClr val="dk1"/>
              </a:buClr>
              <a:buSzPts val="2000"/>
              <a:buFont typeface="Arial"/>
              <a:buNone/>
              <a:defRPr sz="2000" b="0" i="0" u="none" strike="noStrike" cap="none">
                <a:solidFill>
                  <a:schemeClr val="dk1"/>
                </a:solidFill>
                <a:latin typeface="Book Antiqua"/>
                <a:ea typeface="Book Antiqua"/>
                <a:cs typeface="Book Antiqua"/>
                <a:sym typeface="Book Antiqua"/>
              </a:defRPr>
            </a:lvl4pPr>
            <a:lvl5pPr marR="0" lvl="4" algn="l" rtl="0">
              <a:lnSpc>
                <a:spcPct val="90000"/>
              </a:lnSpc>
              <a:spcBef>
                <a:spcPts val="800"/>
              </a:spcBef>
              <a:spcAft>
                <a:spcPts val="0"/>
              </a:spcAft>
              <a:buClr>
                <a:schemeClr val="dk1"/>
              </a:buClr>
              <a:buSzPts val="2000"/>
              <a:buFont typeface="Arial"/>
              <a:buNone/>
              <a:defRPr sz="2000" b="0" i="0" u="none" strike="noStrike" cap="none">
                <a:solidFill>
                  <a:schemeClr val="dk1"/>
                </a:solidFill>
                <a:latin typeface="Book Antiqua"/>
                <a:ea typeface="Book Antiqua"/>
                <a:cs typeface="Book Antiqua"/>
                <a:sym typeface="Book Antiqua"/>
              </a:defRPr>
            </a:lvl5pPr>
            <a:lvl6pPr marR="0" lvl="5" algn="l" rtl="0">
              <a:lnSpc>
                <a:spcPct val="90000"/>
              </a:lnSpc>
              <a:spcBef>
                <a:spcPts val="800"/>
              </a:spcBef>
              <a:spcAft>
                <a:spcPts val="0"/>
              </a:spcAft>
              <a:buClr>
                <a:schemeClr val="dk1"/>
              </a:buClr>
              <a:buSzPts val="2000"/>
              <a:buFont typeface="Arial"/>
              <a:buNone/>
              <a:defRPr sz="2000" b="0" i="0" u="none" strike="noStrike" cap="none">
                <a:solidFill>
                  <a:schemeClr val="dk1"/>
                </a:solidFill>
                <a:latin typeface="Book Antiqua"/>
                <a:ea typeface="Book Antiqua"/>
                <a:cs typeface="Book Antiqua"/>
                <a:sym typeface="Book Antiqua"/>
              </a:defRPr>
            </a:lvl6pPr>
            <a:lvl7pPr marR="0" lvl="6" algn="l" rtl="0">
              <a:lnSpc>
                <a:spcPct val="90000"/>
              </a:lnSpc>
              <a:spcBef>
                <a:spcPts val="800"/>
              </a:spcBef>
              <a:spcAft>
                <a:spcPts val="0"/>
              </a:spcAft>
              <a:buClr>
                <a:schemeClr val="dk1"/>
              </a:buClr>
              <a:buSzPts val="2000"/>
              <a:buFont typeface="Arial"/>
              <a:buNone/>
              <a:defRPr sz="2000" b="0" i="0" u="none" strike="noStrike" cap="none">
                <a:solidFill>
                  <a:schemeClr val="dk1"/>
                </a:solidFill>
                <a:latin typeface="Book Antiqua"/>
                <a:ea typeface="Book Antiqua"/>
                <a:cs typeface="Book Antiqua"/>
                <a:sym typeface="Book Antiqua"/>
              </a:defRPr>
            </a:lvl7pPr>
            <a:lvl8pPr marR="0" lvl="7" algn="l" rtl="0">
              <a:lnSpc>
                <a:spcPct val="90000"/>
              </a:lnSpc>
              <a:spcBef>
                <a:spcPts val="800"/>
              </a:spcBef>
              <a:spcAft>
                <a:spcPts val="0"/>
              </a:spcAft>
              <a:buClr>
                <a:schemeClr val="dk1"/>
              </a:buClr>
              <a:buSzPts val="2000"/>
              <a:buFont typeface="Arial"/>
              <a:buNone/>
              <a:defRPr sz="2000" b="0" i="0" u="none" strike="noStrike" cap="none">
                <a:solidFill>
                  <a:schemeClr val="dk1"/>
                </a:solidFill>
                <a:latin typeface="Book Antiqua"/>
                <a:ea typeface="Book Antiqua"/>
                <a:cs typeface="Book Antiqua"/>
                <a:sym typeface="Book Antiqua"/>
              </a:defRPr>
            </a:lvl8pPr>
            <a:lvl9pPr marR="0" lvl="8" algn="l" rtl="0">
              <a:lnSpc>
                <a:spcPct val="90000"/>
              </a:lnSpc>
              <a:spcBef>
                <a:spcPts val="800"/>
              </a:spcBef>
              <a:spcAft>
                <a:spcPts val="0"/>
              </a:spcAft>
              <a:buClr>
                <a:schemeClr val="dk1"/>
              </a:buClr>
              <a:buSzPts val="2000"/>
              <a:buFont typeface="Arial"/>
              <a:buNone/>
              <a:defRPr sz="2000" b="0" i="0" u="none" strike="noStrike" cap="none">
                <a:solidFill>
                  <a:schemeClr val="dk1"/>
                </a:solidFill>
                <a:latin typeface="Book Antiqua"/>
                <a:ea typeface="Book Antiqua"/>
                <a:cs typeface="Book Antiqua"/>
                <a:sym typeface="Book Antiqua"/>
              </a:defRPr>
            </a:lvl9pPr>
          </a:lstStyle>
          <a:p>
            <a:endParaRPr/>
          </a:p>
        </p:txBody>
      </p:sp>
      <p:sp>
        <p:nvSpPr>
          <p:cNvPr id="250" name="Google Shape;250;g207b2cbffd3_1_432"/>
          <p:cNvSpPr txBox="1">
            <a:spLocks noGrp="1"/>
          </p:cNvSpPr>
          <p:nvPr>
            <p:ph type="body" idx="1"/>
          </p:nvPr>
        </p:nvSpPr>
        <p:spPr>
          <a:xfrm>
            <a:off x="1028455" y="5333098"/>
            <a:ext cx="3315300" cy="8391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0"/>
              </a:spcBef>
              <a:spcAft>
                <a:spcPts val="0"/>
              </a:spcAft>
              <a:buClr>
                <a:schemeClr val="lt1"/>
              </a:buClr>
              <a:buSzPts val="1800"/>
              <a:buNone/>
              <a:defRPr sz="1800">
                <a:solidFill>
                  <a:schemeClr val="lt1"/>
                </a:solidFill>
              </a:defRPr>
            </a:lvl1pPr>
            <a:lvl2pPr marL="914400" lvl="1" indent="-228600" algn="l" rtl="0">
              <a:lnSpc>
                <a:spcPct val="90000"/>
              </a:lnSpc>
              <a:spcBef>
                <a:spcPts val="1000"/>
              </a:spcBef>
              <a:spcAft>
                <a:spcPts val="0"/>
              </a:spcAft>
              <a:buClr>
                <a:schemeClr val="dk1"/>
              </a:buClr>
              <a:buSzPts val="1400"/>
              <a:buNone/>
              <a:defRPr sz="1400"/>
            </a:lvl2pPr>
            <a:lvl3pPr marL="1371600" lvl="2" indent="-228600" algn="l" rtl="0">
              <a:lnSpc>
                <a:spcPct val="90000"/>
              </a:lnSpc>
              <a:spcBef>
                <a:spcPts val="800"/>
              </a:spcBef>
              <a:spcAft>
                <a:spcPts val="0"/>
              </a:spcAft>
              <a:buClr>
                <a:schemeClr val="dk1"/>
              </a:buClr>
              <a:buSzPts val="1200"/>
              <a:buNone/>
              <a:defRPr sz="1200"/>
            </a:lvl3pPr>
            <a:lvl4pPr marL="1828800" lvl="3" indent="-228600" algn="l" rtl="0">
              <a:lnSpc>
                <a:spcPct val="90000"/>
              </a:lnSpc>
              <a:spcBef>
                <a:spcPts val="800"/>
              </a:spcBef>
              <a:spcAft>
                <a:spcPts val="0"/>
              </a:spcAft>
              <a:buClr>
                <a:schemeClr val="dk1"/>
              </a:buClr>
              <a:buSzPts val="1000"/>
              <a:buNone/>
              <a:defRPr sz="1000"/>
            </a:lvl4pPr>
            <a:lvl5pPr marL="2286000" lvl="4" indent="-228600" algn="l" rtl="0">
              <a:lnSpc>
                <a:spcPct val="90000"/>
              </a:lnSpc>
              <a:spcBef>
                <a:spcPts val="800"/>
              </a:spcBef>
              <a:spcAft>
                <a:spcPts val="0"/>
              </a:spcAft>
              <a:buClr>
                <a:schemeClr val="dk1"/>
              </a:buClr>
              <a:buSzPts val="1000"/>
              <a:buNone/>
              <a:defRPr sz="1000"/>
            </a:lvl5pPr>
            <a:lvl6pPr marL="2743200" lvl="5" indent="-228600" algn="l" rtl="0">
              <a:lnSpc>
                <a:spcPct val="90000"/>
              </a:lnSpc>
              <a:spcBef>
                <a:spcPts val="800"/>
              </a:spcBef>
              <a:spcAft>
                <a:spcPts val="0"/>
              </a:spcAft>
              <a:buClr>
                <a:schemeClr val="dk1"/>
              </a:buClr>
              <a:buSzPts val="1000"/>
              <a:buNone/>
              <a:defRPr sz="1000"/>
            </a:lvl6pPr>
            <a:lvl7pPr marL="3200400" lvl="6" indent="-228600" algn="l" rtl="0">
              <a:lnSpc>
                <a:spcPct val="90000"/>
              </a:lnSpc>
              <a:spcBef>
                <a:spcPts val="800"/>
              </a:spcBef>
              <a:spcAft>
                <a:spcPts val="0"/>
              </a:spcAft>
              <a:buClr>
                <a:schemeClr val="dk1"/>
              </a:buClr>
              <a:buSzPts val="1000"/>
              <a:buNone/>
              <a:defRPr sz="1000"/>
            </a:lvl7pPr>
            <a:lvl8pPr marL="3657600" lvl="7" indent="-228600" algn="l" rtl="0">
              <a:lnSpc>
                <a:spcPct val="90000"/>
              </a:lnSpc>
              <a:spcBef>
                <a:spcPts val="800"/>
              </a:spcBef>
              <a:spcAft>
                <a:spcPts val="0"/>
              </a:spcAft>
              <a:buClr>
                <a:schemeClr val="dk1"/>
              </a:buClr>
              <a:buSzPts val="1000"/>
              <a:buNone/>
              <a:defRPr sz="1000"/>
            </a:lvl8pPr>
            <a:lvl9pPr marL="4114800" lvl="8" indent="-228600" algn="l" rtl="0">
              <a:lnSpc>
                <a:spcPct val="90000"/>
              </a:lnSpc>
              <a:spcBef>
                <a:spcPts val="800"/>
              </a:spcBef>
              <a:spcAft>
                <a:spcPts val="0"/>
              </a:spcAft>
              <a:buClr>
                <a:schemeClr val="dk1"/>
              </a:buClr>
              <a:buSzPts val="1000"/>
              <a:buNone/>
              <a:defRPr sz="1000"/>
            </a:lvl9pPr>
          </a:lstStyle>
          <a:p>
            <a:endParaRPr/>
          </a:p>
        </p:txBody>
      </p:sp>
      <p:sp>
        <p:nvSpPr>
          <p:cNvPr id="251" name="Google Shape;251;g207b2cbffd3_1_432" descr="An empty placeholder to add an image. Click on the placeholder and select the image that you wish to add"/>
          <p:cNvSpPr>
            <a:spLocks noGrp="1"/>
          </p:cNvSpPr>
          <p:nvPr>
            <p:ph type="pic" idx="3"/>
          </p:nvPr>
        </p:nvSpPr>
        <p:spPr>
          <a:xfrm>
            <a:off x="4743450" y="1828801"/>
            <a:ext cx="3429000" cy="3429000"/>
          </a:xfrm>
          <a:prstGeom prst="rect">
            <a:avLst/>
          </a:prstGeom>
          <a:noFill/>
          <a:ln>
            <a:noFill/>
          </a:ln>
        </p:spPr>
        <p:txBody>
          <a:bodyPr spcFirstLastPara="1" wrap="square" lIns="91425" tIns="274300" rIns="91425" bIns="45700" anchor="t" anchorCtr="0">
            <a:noAutofit/>
          </a:bodyPr>
          <a:lstStyle>
            <a:lvl1pPr marR="0" lvl="0" algn="ctr" rtl="0">
              <a:lnSpc>
                <a:spcPct val="90000"/>
              </a:lnSpc>
              <a:spcBef>
                <a:spcPts val="1800"/>
              </a:spcBef>
              <a:spcAft>
                <a:spcPts val="0"/>
              </a:spcAft>
              <a:buClr>
                <a:schemeClr val="dk1"/>
              </a:buClr>
              <a:buSzPts val="2400"/>
              <a:buFont typeface="Arial"/>
              <a:buNone/>
              <a:defRPr sz="2400" b="0" i="0" u="none" strike="noStrike" cap="none">
                <a:solidFill>
                  <a:schemeClr val="dk1"/>
                </a:solidFill>
                <a:latin typeface="Book Antiqua"/>
                <a:ea typeface="Book Antiqua"/>
                <a:cs typeface="Book Antiqua"/>
                <a:sym typeface="Book Antiqua"/>
              </a:defRPr>
            </a:lvl1pPr>
            <a:lvl2pPr marR="0" lvl="1"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Book Antiqua"/>
                <a:ea typeface="Book Antiqua"/>
                <a:cs typeface="Book Antiqua"/>
                <a:sym typeface="Book Antiqua"/>
              </a:defRPr>
            </a:lvl2pPr>
            <a:lvl3pPr marR="0" lvl="2"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Book Antiqua"/>
                <a:ea typeface="Book Antiqua"/>
                <a:cs typeface="Book Antiqua"/>
                <a:sym typeface="Book Antiqua"/>
              </a:defRPr>
            </a:lvl3pPr>
            <a:lvl4pPr marR="0" lvl="3" algn="l" rtl="0">
              <a:lnSpc>
                <a:spcPct val="90000"/>
              </a:lnSpc>
              <a:spcBef>
                <a:spcPts val="800"/>
              </a:spcBef>
              <a:spcAft>
                <a:spcPts val="0"/>
              </a:spcAft>
              <a:buClr>
                <a:schemeClr val="dk1"/>
              </a:buClr>
              <a:buSzPts val="2000"/>
              <a:buFont typeface="Arial"/>
              <a:buNone/>
              <a:defRPr sz="2000" b="0" i="0" u="none" strike="noStrike" cap="none">
                <a:solidFill>
                  <a:schemeClr val="dk1"/>
                </a:solidFill>
                <a:latin typeface="Book Antiqua"/>
                <a:ea typeface="Book Antiqua"/>
                <a:cs typeface="Book Antiqua"/>
                <a:sym typeface="Book Antiqua"/>
              </a:defRPr>
            </a:lvl4pPr>
            <a:lvl5pPr marR="0" lvl="4" algn="l" rtl="0">
              <a:lnSpc>
                <a:spcPct val="90000"/>
              </a:lnSpc>
              <a:spcBef>
                <a:spcPts val="800"/>
              </a:spcBef>
              <a:spcAft>
                <a:spcPts val="0"/>
              </a:spcAft>
              <a:buClr>
                <a:schemeClr val="dk1"/>
              </a:buClr>
              <a:buSzPts val="2000"/>
              <a:buFont typeface="Arial"/>
              <a:buNone/>
              <a:defRPr sz="2000" b="0" i="0" u="none" strike="noStrike" cap="none">
                <a:solidFill>
                  <a:schemeClr val="dk1"/>
                </a:solidFill>
                <a:latin typeface="Book Antiqua"/>
                <a:ea typeface="Book Antiqua"/>
                <a:cs typeface="Book Antiqua"/>
                <a:sym typeface="Book Antiqua"/>
              </a:defRPr>
            </a:lvl5pPr>
            <a:lvl6pPr marR="0" lvl="5" algn="l" rtl="0">
              <a:lnSpc>
                <a:spcPct val="90000"/>
              </a:lnSpc>
              <a:spcBef>
                <a:spcPts val="800"/>
              </a:spcBef>
              <a:spcAft>
                <a:spcPts val="0"/>
              </a:spcAft>
              <a:buClr>
                <a:schemeClr val="dk1"/>
              </a:buClr>
              <a:buSzPts val="2000"/>
              <a:buFont typeface="Arial"/>
              <a:buNone/>
              <a:defRPr sz="2000" b="0" i="0" u="none" strike="noStrike" cap="none">
                <a:solidFill>
                  <a:schemeClr val="dk1"/>
                </a:solidFill>
                <a:latin typeface="Book Antiqua"/>
                <a:ea typeface="Book Antiqua"/>
                <a:cs typeface="Book Antiqua"/>
                <a:sym typeface="Book Antiqua"/>
              </a:defRPr>
            </a:lvl6pPr>
            <a:lvl7pPr marR="0" lvl="6" algn="l" rtl="0">
              <a:lnSpc>
                <a:spcPct val="90000"/>
              </a:lnSpc>
              <a:spcBef>
                <a:spcPts val="800"/>
              </a:spcBef>
              <a:spcAft>
                <a:spcPts val="0"/>
              </a:spcAft>
              <a:buClr>
                <a:schemeClr val="dk1"/>
              </a:buClr>
              <a:buSzPts val="2000"/>
              <a:buFont typeface="Arial"/>
              <a:buNone/>
              <a:defRPr sz="2000" b="0" i="0" u="none" strike="noStrike" cap="none">
                <a:solidFill>
                  <a:schemeClr val="dk1"/>
                </a:solidFill>
                <a:latin typeface="Book Antiqua"/>
                <a:ea typeface="Book Antiqua"/>
                <a:cs typeface="Book Antiqua"/>
                <a:sym typeface="Book Antiqua"/>
              </a:defRPr>
            </a:lvl7pPr>
            <a:lvl8pPr marR="0" lvl="7" algn="l" rtl="0">
              <a:lnSpc>
                <a:spcPct val="90000"/>
              </a:lnSpc>
              <a:spcBef>
                <a:spcPts val="800"/>
              </a:spcBef>
              <a:spcAft>
                <a:spcPts val="0"/>
              </a:spcAft>
              <a:buClr>
                <a:schemeClr val="dk1"/>
              </a:buClr>
              <a:buSzPts val="2000"/>
              <a:buFont typeface="Arial"/>
              <a:buNone/>
              <a:defRPr sz="2000" b="0" i="0" u="none" strike="noStrike" cap="none">
                <a:solidFill>
                  <a:schemeClr val="dk1"/>
                </a:solidFill>
                <a:latin typeface="Book Antiqua"/>
                <a:ea typeface="Book Antiqua"/>
                <a:cs typeface="Book Antiqua"/>
                <a:sym typeface="Book Antiqua"/>
              </a:defRPr>
            </a:lvl8pPr>
            <a:lvl9pPr marR="0" lvl="8" algn="l" rtl="0">
              <a:lnSpc>
                <a:spcPct val="90000"/>
              </a:lnSpc>
              <a:spcBef>
                <a:spcPts val="800"/>
              </a:spcBef>
              <a:spcAft>
                <a:spcPts val="0"/>
              </a:spcAft>
              <a:buClr>
                <a:schemeClr val="dk1"/>
              </a:buClr>
              <a:buSzPts val="2000"/>
              <a:buFont typeface="Arial"/>
              <a:buNone/>
              <a:defRPr sz="2000" b="0" i="0" u="none" strike="noStrike" cap="none">
                <a:solidFill>
                  <a:schemeClr val="dk1"/>
                </a:solidFill>
                <a:latin typeface="Book Antiqua"/>
                <a:ea typeface="Book Antiqua"/>
                <a:cs typeface="Book Antiqua"/>
                <a:sym typeface="Book Antiqua"/>
              </a:defRPr>
            </a:lvl9pPr>
          </a:lstStyle>
          <a:p>
            <a:endParaRPr/>
          </a:p>
        </p:txBody>
      </p:sp>
      <p:sp>
        <p:nvSpPr>
          <p:cNvPr id="252" name="Google Shape;252;g207b2cbffd3_1_432"/>
          <p:cNvSpPr txBox="1">
            <a:spLocks noGrp="1"/>
          </p:cNvSpPr>
          <p:nvPr>
            <p:ph type="body" idx="4"/>
          </p:nvPr>
        </p:nvSpPr>
        <p:spPr>
          <a:xfrm>
            <a:off x="4809715" y="5333098"/>
            <a:ext cx="3315300" cy="8391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0"/>
              </a:spcBef>
              <a:spcAft>
                <a:spcPts val="0"/>
              </a:spcAft>
              <a:buClr>
                <a:schemeClr val="lt1"/>
              </a:buClr>
              <a:buSzPts val="1800"/>
              <a:buNone/>
              <a:defRPr sz="1800">
                <a:solidFill>
                  <a:schemeClr val="lt1"/>
                </a:solidFill>
              </a:defRPr>
            </a:lvl1pPr>
            <a:lvl2pPr marL="914400" lvl="1" indent="-228600" algn="l" rtl="0">
              <a:lnSpc>
                <a:spcPct val="90000"/>
              </a:lnSpc>
              <a:spcBef>
                <a:spcPts val="1000"/>
              </a:spcBef>
              <a:spcAft>
                <a:spcPts val="0"/>
              </a:spcAft>
              <a:buClr>
                <a:schemeClr val="dk1"/>
              </a:buClr>
              <a:buSzPts val="1400"/>
              <a:buNone/>
              <a:defRPr sz="1400"/>
            </a:lvl2pPr>
            <a:lvl3pPr marL="1371600" lvl="2" indent="-228600" algn="l" rtl="0">
              <a:lnSpc>
                <a:spcPct val="90000"/>
              </a:lnSpc>
              <a:spcBef>
                <a:spcPts val="800"/>
              </a:spcBef>
              <a:spcAft>
                <a:spcPts val="0"/>
              </a:spcAft>
              <a:buClr>
                <a:schemeClr val="dk1"/>
              </a:buClr>
              <a:buSzPts val="1200"/>
              <a:buNone/>
              <a:defRPr sz="1200"/>
            </a:lvl3pPr>
            <a:lvl4pPr marL="1828800" lvl="3" indent="-228600" algn="l" rtl="0">
              <a:lnSpc>
                <a:spcPct val="90000"/>
              </a:lnSpc>
              <a:spcBef>
                <a:spcPts val="800"/>
              </a:spcBef>
              <a:spcAft>
                <a:spcPts val="0"/>
              </a:spcAft>
              <a:buClr>
                <a:schemeClr val="dk1"/>
              </a:buClr>
              <a:buSzPts val="1000"/>
              <a:buNone/>
              <a:defRPr sz="1000"/>
            </a:lvl4pPr>
            <a:lvl5pPr marL="2286000" lvl="4" indent="-228600" algn="l" rtl="0">
              <a:lnSpc>
                <a:spcPct val="90000"/>
              </a:lnSpc>
              <a:spcBef>
                <a:spcPts val="800"/>
              </a:spcBef>
              <a:spcAft>
                <a:spcPts val="0"/>
              </a:spcAft>
              <a:buClr>
                <a:schemeClr val="dk1"/>
              </a:buClr>
              <a:buSzPts val="1000"/>
              <a:buNone/>
              <a:defRPr sz="1000"/>
            </a:lvl5pPr>
            <a:lvl6pPr marL="2743200" lvl="5" indent="-228600" algn="l" rtl="0">
              <a:lnSpc>
                <a:spcPct val="90000"/>
              </a:lnSpc>
              <a:spcBef>
                <a:spcPts val="800"/>
              </a:spcBef>
              <a:spcAft>
                <a:spcPts val="0"/>
              </a:spcAft>
              <a:buClr>
                <a:schemeClr val="dk1"/>
              </a:buClr>
              <a:buSzPts val="1000"/>
              <a:buNone/>
              <a:defRPr sz="1000"/>
            </a:lvl6pPr>
            <a:lvl7pPr marL="3200400" lvl="6" indent="-228600" algn="l" rtl="0">
              <a:lnSpc>
                <a:spcPct val="90000"/>
              </a:lnSpc>
              <a:spcBef>
                <a:spcPts val="800"/>
              </a:spcBef>
              <a:spcAft>
                <a:spcPts val="0"/>
              </a:spcAft>
              <a:buClr>
                <a:schemeClr val="dk1"/>
              </a:buClr>
              <a:buSzPts val="1000"/>
              <a:buNone/>
              <a:defRPr sz="1000"/>
            </a:lvl7pPr>
            <a:lvl8pPr marL="3657600" lvl="7" indent="-228600" algn="l" rtl="0">
              <a:lnSpc>
                <a:spcPct val="90000"/>
              </a:lnSpc>
              <a:spcBef>
                <a:spcPts val="800"/>
              </a:spcBef>
              <a:spcAft>
                <a:spcPts val="0"/>
              </a:spcAft>
              <a:buClr>
                <a:schemeClr val="dk1"/>
              </a:buClr>
              <a:buSzPts val="1000"/>
              <a:buNone/>
              <a:defRPr sz="1000"/>
            </a:lvl8pPr>
            <a:lvl9pPr marL="4114800" lvl="8" indent="-228600" algn="l" rtl="0">
              <a:lnSpc>
                <a:spcPct val="90000"/>
              </a:lnSpc>
              <a:spcBef>
                <a:spcPts val="800"/>
              </a:spcBef>
              <a:spcAft>
                <a:spcPts val="0"/>
              </a:spcAft>
              <a:buClr>
                <a:schemeClr val="dk1"/>
              </a:buClr>
              <a:buSzPts val="1000"/>
              <a:buNone/>
              <a:defRPr sz="1000"/>
            </a:lvl9pPr>
          </a:lstStyle>
          <a:p>
            <a:endParaRPr/>
          </a:p>
        </p:txBody>
      </p:sp>
      <p:sp>
        <p:nvSpPr>
          <p:cNvPr id="253" name="Google Shape;253;g207b2cbffd3_1_432"/>
          <p:cNvSpPr txBox="1">
            <a:spLocks noGrp="1"/>
          </p:cNvSpPr>
          <p:nvPr>
            <p:ph type="ftr" idx="11"/>
          </p:nvPr>
        </p:nvSpPr>
        <p:spPr>
          <a:xfrm>
            <a:off x="971549" y="6374999"/>
            <a:ext cx="4682400" cy="27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4" name="Google Shape;254;g207b2cbffd3_1_432"/>
          <p:cNvSpPr txBox="1">
            <a:spLocks noGrp="1"/>
          </p:cNvSpPr>
          <p:nvPr>
            <p:ph type="dt" idx="10"/>
          </p:nvPr>
        </p:nvSpPr>
        <p:spPr>
          <a:xfrm>
            <a:off x="5843587" y="6374999"/>
            <a:ext cx="1110600" cy="274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5" name="Google Shape;255;g207b2cbffd3_1_432"/>
          <p:cNvSpPr txBox="1">
            <a:spLocks noGrp="1"/>
          </p:cNvSpPr>
          <p:nvPr>
            <p:ph type="sldNum" idx="12"/>
          </p:nvPr>
        </p:nvSpPr>
        <p:spPr>
          <a:xfrm>
            <a:off x="7143750" y="6374999"/>
            <a:ext cx="1028700" cy="274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Text and Chart" type="txAndChart">
  <p:cSld name="TEXT_AND_CHAR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457200" y="1600337"/>
            <a:ext cx="4038600" cy="45261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36" name="Google Shape;36;p26"/>
          <p:cNvSpPr>
            <a:spLocks noGrp="1"/>
          </p:cNvSpPr>
          <p:nvPr>
            <p:ph type="chart" idx="2"/>
          </p:nvPr>
        </p:nvSpPr>
        <p:spPr>
          <a:xfrm>
            <a:off x="4648200" y="1600337"/>
            <a:ext cx="4038600" cy="4526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100000"/>
              </a:lnSpc>
              <a:spcBef>
                <a:spcPts val="50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2pPr>
            <a:lvl3pPr marR="0" lvl="2" algn="l" rtl="0">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3pPr>
            <a:lvl4pPr marR="0" lvl="3"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4pPr>
            <a:lvl5pPr marR="0" lvl="4"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5pPr>
            <a:lvl6pPr marR="0" lvl="5" algn="l" rtl="0">
              <a:lnSpc>
                <a:spcPct val="100000"/>
              </a:lnSpc>
              <a:spcBef>
                <a:spcPts val="357"/>
              </a:spcBef>
              <a:spcAft>
                <a:spcPts val="0"/>
              </a:spcAft>
              <a:buClr>
                <a:schemeClr val="dk1"/>
              </a:buClr>
              <a:buSzPts val="1786"/>
              <a:buFont typeface="Arial"/>
              <a:buChar char="»"/>
              <a:defRPr sz="1786" b="0" i="0" u="none" strike="noStrike" cap="none">
                <a:solidFill>
                  <a:schemeClr val="dk1"/>
                </a:solidFill>
                <a:latin typeface="Arial"/>
                <a:ea typeface="Arial"/>
                <a:cs typeface="Arial"/>
                <a:sym typeface="Arial"/>
              </a:defRPr>
            </a:lvl6pPr>
            <a:lvl7pPr marR="0" lvl="6" algn="l" rtl="0">
              <a:lnSpc>
                <a:spcPct val="100000"/>
              </a:lnSpc>
              <a:spcBef>
                <a:spcPts val="357"/>
              </a:spcBef>
              <a:spcAft>
                <a:spcPts val="0"/>
              </a:spcAft>
              <a:buClr>
                <a:schemeClr val="dk1"/>
              </a:buClr>
              <a:buSzPts val="1786"/>
              <a:buFont typeface="Arial"/>
              <a:buChar char="»"/>
              <a:defRPr sz="1786" b="0" i="0" u="none" strike="noStrike" cap="none">
                <a:solidFill>
                  <a:schemeClr val="dk1"/>
                </a:solidFill>
                <a:latin typeface="Arial"/>
                <a:ea typeface="Arial"/>
                <a:cs typeface="Arial"/>
                <a:sym typeface="Arial"/>
              </a:defRPr>
            </a:lvl7pPr>
            <a:lvl8pPr marR="0" lvl="7" algn="l" rtl="0">
              <a:lnSpc>
                <a:spcPct val="100000"/>
              </a:lnSpc>
              <a:spcBef>
                <a:spcPts val="357"/>
              </a:spcBef>
              <a:spcAft>
                <a:spcPts val="0"/>
              </a:spcAft>
              <a:buClr>
                <a:schemeClr val="dk1"/>
              </a:buClr>
              <a:buSzPts val="1786"/>
              <a:buFont typeface="Arial"/>
              <a:buChar char="»"/>
              <a:defRPr sz="1786" b="0" i="0" u="none" strike="noStrike" cap="none">
                <a:solidFill>
                  <a:schemeClr val="dk1"/>
                </a:solidFill>
                <a:latin typeface="Arial"/>
                <a:ea typeface="Arial"/>
                <a:cs typeface="Arial"/>
                <a:sym typeface="Arial"/>
              </a:defRPr>
            </a:lvl8pPr>
            <a:lvl9pPr marR="0" lvl="8" algn="l" rtl="0">
              <a:lnSpc>
                <a:spcPct val="100000"/>
              </a:lnSpc>
              <a:spcBef>
                <a:spcPts val="357"/>
              </a:spcBef>
              <a:spcAft>
                <a:spcPts val="0"/>
              </a:spcAft>
              <a:buClr>
                <a:schemeClr val="dk1"/>
              </a:buClr>
              <a:buSzPts val="1786"/>
              <a:buFont typeface="Arial"/>
              <a:buChar char="»"/>
              <a:defRPr sz="1786" b="0" i="0" u="none" strike="noStrike" cap="none">
                <a:solidFill>
                  <a:schemeClr val="dk1"/>
                </a:solidFill>
                <a:latin typeface="Arial"/>
                <a:ea typeface="Arial"/>
                <a:cs typeface="Arial"/>
                <a:sym typeface="Arial"/>
              </a:defRPr>
            </a:lvl9pPr>
          </a:lstStyle>
          <a:p>
            <a:endParaRPr/>
          </a:p>
        </p:txBody>
      </p:sp>
      <p:sp>
        <p:nvSpPr>
          <p:cNvPr id="37" name="Google Shape;37;p26"/>
          <p:cNvSpPr txBox="1">
            <a:spLocks noGrp="1"/>
          </p:cNvSpPr>
          <p:nvPr>
            <p:ph type="ftr" idx="11"/>
          </p:nvPr>
        </p:nvSpPr>
        <p:spPr>
          <a:xfrm>
            <a:off x="3124200" y="6249988"/>
            <a:ext cx="2895600" cy="4557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56"/>
        <p:cNvGrpSpPr/>
        <p:nvPr/>
      </p:nvGrpSpPr>
      <p:grpSpPr>
        <a:xfrm>
          <a:off x="0" y="0"/>
          <a:ext cx="0" cy="0"/>
          <a:chOff x="0" y="0"/>
          <a:chExt cx="0" cy="0"/>
        </a:xfrm>
      </p:grpSpPr>
      <p:sp>
        <p:nvSpPr>
          <p:cNvPr id="257" name="Google Shape;257;g207b2cbffd3_1_445"/>
          <p:cNvSpPr txBox="1">
            <a:spLocks noGrp="1"/>
          </p:cNvSpPr>
          <p:nvPr>
            <p:ph type="title"/>
          </p:nvPr>
        </p:nvSpPr>
        <p:spPr>
          <a:xfrm>
            <a:off x="971550" y="255134"/>
            <a:ext cx="7200900" cy="10368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8" name="Google Shape;258;g207b2cbffd3_1_445"/>
          <p:cNvSpPr txBox="1">
            <a:spLocks noGrp="1"/>
          </p:cNvSpPr>
          <p:nvPr>
            <p:ph type="body" idx="1"/>
          </p:nvPr>
        </p:nvSpPr>
        <p:spPr>
          <a:xfrm rot="5400000">
            <a:off x="2400300" y="400050"/>
            <a:ext cx="4343400" cy="72009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800"/>
              </a:spcBef>
              <a:spcAft>
                <a:spcPts val="0"/>
              </a:spcAft>
              <a:buClr>
                <a:schemeClr val="dk1"/>
              </a:buClr>
              <a:buSzPts val="1800"/>
              <a:buChar char="•"/>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800"/>
              </a:spcBef>
              <a:spcAft>
                <a:spcPts val="0"/>
              </a:spcAft>
              <a:buClr>
                <a:schemeClr val="dk1"/>
              </a:buClr>
              <a:buSzPts val="1800"/>
              <a:buChar char="•"/>
              <a:defRPr/>
            </a:lvl3pPr>
            <a:lvl4pPr marL="1828800" lvl="3" indent="-342900" algn="l" rtl="0">
              <a:lnSpc>
                <a:spcPct val="90000"/>
              </a:lnSpc>
              <a:spcBef>
                <a:spcPts val="800"/>
              </a:spcBef>
              <a:spcAft>
                <a:spcPts val="0"/>
              </a:spcAft>
              <a:buClr>
                <a:schemeClr val="dk1"/>
              </a:buClr>
              <a:buSzPts val="1800"/>
              <a:buChar char="•"/>
              <a:defRPr/>
            </a:lvl4pPr>
            <a:lvl5pPr marL="2286000" lvl="4" indent="-342900" algn="l" rtl="0">
              <a:lnSpc>
                <a:spcPct val="90000"/>
              </a:lnSpc>
              <a:spcBef>
                <a:spcPts val="800"/>
              </a:spcBef>
              <a:spcAft>
                <a:spcPts val="0"/>
              </a:spcAft>
              <a:buClr>
                <a:schemeClr val="dk1"/>
              </a:buClr>
              <a:buSzPts val="1800"/>
              <a:buChar char="•"/>
              <a:defRPr/>
            </a:lvl5pPr>
            <a:lvl6pPr marL="2743200" lvl="5" indent="-342900" algn="l" rtl="0">
              <a:lnSpc>
                <a:spcPct val="90000"/>
              </a:lnSpc>
              <a:spcBef>
                <a:spcPts val="800"/>
              </a:spcBef>
              <a:spcAft>
                <a:spcPts val="0"/>
              </a:spcAft>
              <a:buClr>
                <a:schemeClr val="dk1"/>
              </a:buClr>
              <a:buSzPts val="1800"/>
              <a:buChar char="•"/>
              <a:defRPr/>
            </a:lvl6pPr>
            <a:lvl7pPr marL="3200400" lvl="6" indent="-342900" algn="l" rtl="0">
              <a:lnSpc>
                <a:spcPct val="90000"/>
              </a:lnSpc>
              <a:spcBef>
                <a:spcPts val="800"/>
              </a:spcBef>
              <a:spcAft>
                <a:spcPts val="0"/>
              </a:spcAft>
              <a:buClr>
                <a:schemeClr val="dk1"/>
              </a:buClr>
              <a:buSzPts val="1800"/>
              <a:buChar char="•"/>
              <a:defRPr/>
            </a:lvl7pPr>
            <a:lvl8pPr marL="3657600" lvl="7" indent="-342900" algn="l" rtl="0">
              <a:lnSpc>
                <a:spcPct val="90000"/>
              </a:lnSpc>
              <a:spcBef>
                <a:spcPts val="800"/>
              </a:spcBef>
              <a:spcAft>
                <a:spcPts val="0"/>
              </a:spcAft>
              <a:buClr>
                <a:schemeClr val="dk1"/>
              </a:buClr>
              <a:buSzPts val="1800"/>
              <a:buChar char="•"/>
              <a:defRPr/>
            </a:lvl8pPr>
            <a:lvl9pPr marL="4114800" lvl="8" indent="-342900" algn="l" rtl="0">
              <a:lnSpc>
                <a:spcPct val="90000"/>
              </a:lnSpc>
              <a:spcBef>
                <a:spcPts val="800"/>
              </a:spcBef>
              <a:spcAft>
                <a:spcPts val="0"/>
              </a:spcAft>
              <a:buClr>
                <a:schemeClr val="dk1"/>
              </a:buClr>
              <a:buSzPts val="1800"/>
              <a:buChar char="•"/>
              <a:defRPr/>
            </a:lvl9pPr>
          </a:lstStyle>
          <a:p>
            <a:endParaRPr/>
          </a:p>
        </p:txBody>
      </p:sp>
      <p:sp>
        <p:nvSpPr>
          <p:cNvPr id="259" name="Google Shape;259;g207b2cbffd3_1_445"/>
          <p:cNvSpPr txBox="1">
            <a:spLocks noGrp="1"/>
          </p:cNvSpPr>
          <p:nvPr>
            <p:ph type="ftr" idx="11"/>
          </p:nvPr>
        </p:nvSpPr>
        <p:spPr>
          <a:xfrm>
            <a:off x="971549" y="6374999"/>
            <a:ext cx="4682400" cy="27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0" name="Google Shape;260;g207b2cbffd3_1_445"/>
          <p:cNvSpPr txBox="1">
            <a:spLocks noGrp="1"/>
          </p:cNvSpPr>
          <p:nvPr>
            <p:ph type="dt" idx="10"/>
          </p:nvPr>
        </p:nvSpPr>
        <p:spPr>
          <a:xfrm>
            <a:off x="5843587" y="6374999"/>
            <a:ext cx="1110600" cy="274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1" name="Google Shape;261;g207b2cbffd3_1_445"/>
          <p:cNvSpPr txBox="1">
            <a:spLocks noGrp="1"/>
          </p:cNvSpPr>
          <p:nvPr>
            <p:ph type="sldNum" idx="12"/>
          </p:nvPr>
        </p:nvSpPr>
        <p:spPr>
          <a:xfrm>
            <a:off x="7143750" y="6374999"/>
            <a:ext cx="1028700" cy="274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262"/>
        <p:cNvGrpSpPr/>
        <p:nvPr/>
      </p:nvGrpSpPr>
      <p:grpSpPr>
        <a:xfrm>
          <a:off x="0" y="0"/>
          <a:ext cx="0" cy="0"/>
          <a:chOff x="0" y="0"/>
          <a:chExt cx="0" cy="0"/>
        </a:xfrm>
      </p:grpSpPr>
      <p:sp>
        <p:nvSpPr>
          <p:cNvPr id="263" name="Google Shape;263;g207b2cbffd3_1_451"/>
          <p:cNvSpPr/>
          <p:nvPr/>
        </p:nvSpPr>
        <p:spPr>
          <a:xfrm rot="5400000">
            <a:off x="4814850" y="2528850"/>
            <a:ext cx="6858000" cy="18003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Book Antiqua"/>
              <a:ea typeface="Book Antiqua"/>
              <a:cs typeface="Book Antiqua"/>
              <a:sym typeface="Book Antiqua"/>
            </a:endParaRPr>
          </a:p>
        </p:txBody>
      </p:sp>
      <p:sp>
        <p:nvSpPr>
          <p:cNvPr id="264" name="Google Shape;264;g207b2cbffd3_1_451"/>
          <p:cNvSpPr/>
          <p:nvPr/>
        </p:nvSpPr>
        <p:spPr>
          <a:xfrm rot="5400000">
            <a:off x="3891241" y="3398250"/>
            <a:ext cx="6858000" cy="61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Book Antiqua"/>
              <a:ea typeface="Book Antiqua"/>
              <a:cs typeface="Book Antiqua"/>
              <a:sym typeface="Book Antiqua"/>
            </a:endParaRPr>
          </a:p>
        </p:txBody>
      </p:sp>
      <p:sp>
        <p:nvSpPr>
          <p:cNvPr id="265" name="Google Shape;265;g207b2cbffd3_1_451"/>
          <p:cNvSpPr/>
          <p:nvPr/>
        </p:nvSpPr>
        <p:spPr>
          <a:xfrm rot="5400000">
            <a:off x="3831529" y="3398250"/>
            <a:ext cx="6858000" cy="61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Book Antiqua"/>
              <a:ea typeface="Book Antiqua"/>
              <a:cs typeface="Book Antiqua"/>
              <a:sym typeface="Book Antiqua"/>
            </a:endParaRPr>
          </a:p>
        </p:txBody>
      </p:sp>
      <p:sp>
        <p:nvSpPr>
          <p:cNvPr id="266" name="Google Shape;266;g207b2cbffd3_1_451"/>
          <p:cNvSpPr txBox="1">
            <a:spLocks noGrp="1"/>
          </p:cNvSpPr>
          <p:nvPr>
            <p:ph type="title"/>
          </p:nvPr>
        </p:nvSpPr>
        <p:spPr>
          <a:xfrm rot="5400000">
            <a:off x="5047792" y="3041550"/>
            <a:ext cx="5486400" cy="7749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7" name="Google Shape;267;g207b2cbffd3_1_451"/>
          <p:cNvSpPr txBox="1">
            <a:spLocks noGrp="1"/>
          </p:cNvSpPr>
          <p:nvPr>
            <p:ph type="body" idx="1"/>
          </p:nvPr>
        </p:nvSpPr>
        <p:spPr>
          <a:xfrm rot="5400000">
            <a:off x="1219615" y="437700"/>
            <a:ext cx="5486400" cy="5982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800"/>
              </a:spcBef>
              <a:spcAft>
                <a:spcPts val="0"/>
              </a:spcAft>
              <a:buClr>
                <a:schemeClr val="dk1"/>
              </a:buClr>
              <a:buSzPts val="1800"/>
              <a:buChar char="•"/>
              <a:defRPr/>
            </a:lvl1pPr>
            <a:lvl2pPr marL="914400" lvl="1" indent="-342900" algn="l" rtl="0">
              <a:lnSpc>
                <a:spcPct val="90000"/>
              </a:lnSpc>
              <a:spcBef>
                <a:spcPts val="1000"/>
              </a:spcBef>
              <a:spcAft>
                <a:spcPts val="0"/>
              </a:spcAft>
              <a:buClr>
                <a:schemeClr val="dk1"/>
              </a:buClr>
              <a:buSzPts val="1800"/>
              <a:buChar char="•"/>
              <a:defRPr/>
            </a:lvl2pPr>
            <a:lvl3pPr marL="1371600" lvl="2" indent="-342900" algn="l" rtl="0">
              <a:lnSpc>
                <a:spcPct val="90000"/>
              </a:lnSpc>
              <a:spcBef>
                <a:spcPts val="800"/>
              </a:spcBef>
              <a:spcAft>
                <a:spcPts val="0"/>
              </a:spcAft>
              <a:buClr>
                <a:schemeClr val="dk1"/>
              </a:buClr>
              <a:buSzPts val="1800"/>
              <a:buChar char="•"/>
              <a:defRPr/>
            </a:lvl3pPr>
            <a:lvl4pPr marL="1828800" lvl="3" indent="-342900" algn="l" rtl="0">
              <a:lnSpc>
                <a:spcPct val="90000"/>
              </a:lnSpc>
              <a:spcBef>
                <a:spcPts val="800"/>
              </a:spcBef>
              <a:spcAft>
                <a:spcPts val="0"/>
              </a:spcAft>
              <a:buClr>
                <a:schemeClr val="dk1"/>
              </a:buClr>
              <a:buSzPts val="1800"/>
              <a:buChar char="•"/>
              <a:defRPr/>
            </a:lvl4pPr>
            <a:lvl5pPr marL="2286000" lvl="4" indent="-342900" algn="l" rtl="0">
              <a:lnSpc>
                <a:spcPct val="90000"/>
              </a:lnSpc>
              <a:spcBef>
                <a:spcPts val="800"/>
              </a:spcBef>
              <a:spcAft>
                <a:spcPts val="0"/>
              </a:spcAft>
              <a:buClr>
                <a:schemeClr val="dk1"/>
              </a:buClr>
              <a:buSzPts val="1800"/>
              <a:buChar char="•"/>
              <a:defRPr/>
            </a:lvl5pPr>
            <a:lvl6pPr marL="2743200" lvl="5" indent="-342900" algn="l" rtl="0">
              <a:lnSpc>
                <a:spcPct val="90000"/>
              </a:lnSpc>
              <a:spcBef>
                <a:spcPts val="800"/>
              </a:spcBef>
              <a:spcAft>
                <a:spcPts val="0"/>
              </a:spcAft>
              <a:buClr>
                <a:schemeClr val="dk1"/>
              </a:buClr>
              <a:buSzPts val="1800"/>
              <a:buChar char="•"/>
              <a:defRPr/>
            </a:lvl6pPr>
            <a:lvl7pPr marL="3200400" lvl="6" indent="-342900" algn="l" rtl="0">
              <a:lnSpc>
                <a:spcPct val="90000"/>
              </a:lnSpc>
              <a:spcBef>
                <a:spcPts val="800"/>
              </a:spcBef>
              <a:spcAft>
                <a:spcPts val="0"/>
              </a:spcAft>
              <a:buClr>
                <a:schemeClr val="dk1"/>
              </a:buClr>
              <a:buSzPts val="1800"/>
              <a:buChar char="•"/>
              <a:defRPr/>
            </a:lvl7pPr>
            <a:lvl8pPr marL="3657600" lvl="7" indent="-342900" algn="l" rtl="0">
              <a:lnSpc>
                <a:spcPct val="90000"/>
              </a:lnSpc>
              <a:spcBef>
                <a:spcPts val="800"/>
              </a:spcBef>
              <a:spcAft>
                <a:spcPts val="0"/>
              </a:spcAft>
              <a:buClr>
                <a:schemeClr val="dk1"/>
              </a:buClr>
              <a:buSzPts val="1800"/>
              <a:buChar char="•"/>
              <a:defRPr/>
            </a:lvl8pPr>
            <a:lvl9pPr marL="4114800" lvl="8" indent="-342900" algn="l" rtl="0">
              <a:lnSpc>
                <a:spcPct val="90000"/>
              </a:lnSpc>
              <a:spcBef>
                <a:spcPts val="800"/>
              </a:spcBef>
              <a:spcAft>
                <a:spcPts val="0"/>
              </a:spcAft>
              <a:buClr>
                <a:schemeClr val="dk1"/>
              </a:buClr>
              <a:buSzPts val="1800"/>
              <a:buChar char="•"/>
              <a:defRPr/>
            </a:lvl9pPr>
          </a:lstStyle>
          <a:p>
            <a:endParaRPr/>
          </a:p>
        </p:txBody>
      </p:sp>
      <p:sp>
        <p:nvSpPr>
          <p:cNvPr id="268" name="Google Shape;268;g207b2cbffd3_1_451"/>
          <p:cNvSpPr txBox="1">
            <a:spLocks noGrp="1"/>
          </p:cNvSpPr>
          <p:nvPr>
            <p:ph type="ftr" idx="11"/>
          </p:nvPr>
        </p:nvSpPr>
        <p:spPr>
          <a:xfrm>
            <a:off x="971549" y="6374999"/>
            <a:ext cx="4682400" cy="27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9" name="Google Shape;269;g207b2cbffd3_1_451"/>
          <p:cNvSpPr txBox="1">
            <a:spLocks noGrp="1"/>
          </p:cNvSpPr>
          <p:nvPr>
            <p:ph type="dt" idx="10"/>
          </p:nvPr>
        </p:nvSpPr>
        <p:spPr>
          <a:xfrm>
            <a:off x="5843587" y="6374999"/>
            <a:ext cx="1110600" cy="274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0" name="Google Shape;270;g207b2cbffd3_1_451"/>
          <p:cNvSpPr txBox="1">
            <a:spLocks noGrp="1"/>
          </p:cNvSpPr>
          <p:nvPr>
            <p:ph type="sldNum" idx="12"/>
          </p:nvPr>
        </p:nvSpPr>
        <p:spPr>
          <a:xfrm>
            <a:off x="7143750" y="6374999"/>
            <a:ext cx="1028700" cy="274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a:solidFill>
                  <a:schemeClr val="lt1"/>
                </a:solidFill>
                <a:latin typeface="Book Antiqua"/>
                <a:ea typeface="Book Antiqua"/>
                <a:cs typeface="Book Antiqua"/>
                <a:sym typeface="Book Antiqua"/>
              </a:defRPr>
            </a:lvl1pPr>
            <a:lvl2pPr marL="0" lvl="1" indent="0" algn="r" rtl="0">
              <a:spcBef>
                <a:spcPts val="0"/>
              </a:spcBef>
              <a:buNone/>
              <a:defRPr sz="1100">
                <a:solidFill>
                  <a:schemeClr val="lt1"/>
                </a:solidFill>
                <a:latin typeface="Book Antiqua"/>
                <a:ea typeface="Book Antiqua"/>
                <a:cs typeface="Book Antiqua"/>
                <a:sym typeface="Book Antiqua"/>
              </a:defRPr>
            </a:lvl2pPr>
            <a:lvl3pPr marL="0" lvl="2" indent="0" algn="r" rtl="0">
              <a:spcBef>
                <a:spcPts val="0"/>
              </a:spcBef>
              <a:buNone/>
              <a:defRPr sz="1100">
                <a:solidFill>
                  <a:schemeClr val="lt1"/>
                </a:solidFill>
                <a:latin typeface="Book Antiqua"/>
                <a:ea typeface="Book Antiqua"/>
                <a:cs typeface="Book Antiqua"/>
                <a:sym typeface="Book Antiqua"/>
              </a:defRPr>
            </a:lvl3pPr>
            <a:lvl4pPr marL="0" lvl="3" indent="0" algn="r" rtl="0">
              <a:spcBef>
                <a:spcPts val="0"/>
              </a:spcBef>
              <a:buNone/>
              <a:defRPr sz="1100">
                <a:solidFill>
                  <a:schemeClr val="lt1"/>
                </a:solidFill>
                <a:latin typeface="Book Antiqua"/>
                <a:ea typeface="Book Antiqua"/>
                <a:cs typeface="Book Antiqua"/>
                <a:sym typeface="Book Antiqua"/>
              </a:defRPr>
            </a:lvl4pPr>
            <a:lvl5pPr marL="0" lvl="4" indent="0" algn="r" rtl="0">
              <a:spcBef>
                <a:spcPts val="0"/>
              </a:spcBef>
              <a:buNone/>
              <a:defRPr sz="1100">
                <a:solidFill>
                  <a:schemeClr val="lt1"/>
                </a:solidFill>
                <a:latin typeface="Book Antiqua"/>
                <a:ea typeface="Book Antiqua"/>
                <a:cs typeface="Book Antiqua"/>
                <a:sym typeface="Book Antiqua"/>
              </a:defRPr>
            </a:lvl5pPr>
            <a:lvl6pPr marL="0" lvl="5" indent="0" algn="r" rtl="0">
              <a:spcBef>
                <a:spcPts val="0"/>
              </a:spcBef>
              <a:buNone/>
              <a:defRPr sz="1100">
                <a:solidFill>
                  <a:schemeClr val="lt1"/>
                </a:solidFill>
                <a:latin typeface="Book Antiqua"/>
                <a:ea typeface="Book Antiqua"/>
                <a:cs typeface="Book Antiqua"/>
                <a:sym typeface="Book Antiqua"/>
              </a:defRPr>
            </a:lvl6pPr>
            <a:lvl7pPr marL="0" lvl="6" indent="0" algn="r" rtl="0">
              <a:spcBef>
                <a:spcPts val="0"/>
              </a:spcBef>
              <a:buNone/>
              <a:defRPr sz="1100">
                <a:solidFill>
                  <a:schemeClr val="lt1"/>
                </a:solidFill>
                <a:latin typeface="Book Antiqua"/>
                <a:ea typeface="Book Antiqua"/>
                <a:cs typeface="Book Antiqua"/>
                <a:sym typeface="Book Antiqua"/>
              </a:defRPr>
            </a:lvl7pPr>
            <a:lvl8pPr marL="0" lvl="7" indent="0" algn="r" rtl="0">
              <a:spcBef>
                <a:spcPts val="0"/>
              </a:spcBef>
              <a:buNone/>
              <a:defRPr sz="1100">
                <a:solidFill>
                  <a:schemeClr val="lt1"/>
                </a:solidFill>
                <a:latin typeface="Book Antiqua"/>
                <a:ea typeface="Book Antiqua"/>
                <a:cs typeface="Book Antiqua"/>
                <a:sym typeface="Book Antiqua"/>
              </a:defRPr>
            </a:lvl8pPr>
            <a:lvl9pPr marL="0" lvl="8" indent="0" algn="r" rtl="0">
              <a:spcBef>
                <a:spcPts val="0"/>
              </a:spcBef>
              <a:buNone/>
              <a:defRPr sz="1100">
                <a:solidFill>
                  <a:schemeClr val="lt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1"/>
        <p:cNvGrpSpPr/>
        <p:nvPr/>
      </p:nvGrpSpPr>
      <p:grpSpPr>
        <a:xfrm>
          <a:off x="0" y="0"/>
          <a:ext cx="0" cy="0"/>
          <a:chOff x="0" y="0"/>
          <a:chExt cx="0" cy="0"/>
        </a:xfrm>
      </p:grpSpPr>
      <p:sp>
        <p:nvSpPr>
          <p:cNvPr id="272" name="Google Shape;272;g207b2cbffd3_1_460"/>
          <p:cNvSpPr/>
          <p:nvPr/>
        </p:nvSpPr>
        <p:spPr>
          <a:xfrm>
            <a:off x="-75" y="6727600"/>
            <a:ext cx="9144000" cy="130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g207b2cbffd3_1_460"/>
          <p:cNvSpPr txBox="1">
            <a:spLocks noGrp="1"/>
          </p:cNvSpPr>
          <p:nvPr>
            <p:ph type="title"/>
          </p:nvPr>
        </p:nvSpPr>
        <p:spPr>
          <a:xfrm>
            <a:off x="311700" y="593367"/>
            <a:ext cx="8520600" cy="943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1pPr>
            <a:lvl2pPr lvl="1"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274" name="Google Shape;274;g207b2cbffd3_1_460"/>
          <p:cNvSpPr txBox="1">
            <a:spLocks noGrp="1"/>
          </p:cNvSpPr>
          <p:nvPr>
            <p:ph type="body" idx="1"/>
          </p:nvPr>
        </p:nvSpPr>
        <p:spPr>
          <a:xfrm>
            <a:off x="311700" y="1688433"/>
            <a:ext cx="8520600" cy="4403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chemeClr val="dk2"/>
              </a:buClr>
              <a:buSzPts val="1800"/>
              <a:buFont typeface="Open Sans"/>
              <a:buNone/>
              <a:defRPr sz="1800" b="0" i="0" u="none" strike="noStrike" cap="none">
                <a:solidFill>
                  <a:schemeClr val="dk2"/>
                </a:solidFill>
                <a:latin typeface="Open Sans"/>
                <a:ea typeface="Open Sans"/>
                <a:cs typeface="Open Sans"/>
                <a:sym typeface="Open Sans"/>
              </a:defRPr>
            </a:lvl1pPr>
            <a:lvl2pPr marL="914400" marR="0" lvl="1" indent="-228600" algn="l"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228600" algn="l"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228600" algn="l"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228600" algn="l"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228600" algn="l"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228600" algn="l"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228600" algn="l"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228600" algn="l" rtl="0">
              <a:lnSpc>
                <a:spcPct val="115000"/>
              </a:lnSpc>
              <a:spcBef>
                <a:spcPts val="1600"/>
              </a:spcBef>
              <a:spcAft>
                <a:spcPts val="160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endParaRPr/>
          </a:p>
        </p:txBody>
      </p:sp>
      <p:sp>
        <p:nvSpPr>
          <p:cNvPr id="275" name="Google Shape;275;g207b2cbffd3_1_460"/>
          <p:cNvSpPr txBox="1">
            <a:spLocks noGrp="1"/>
          </p:cNvSpPr>
          <p:nvPr>
            <p:ph type="sldNum" idx="12"/>
          </p:nvPr>
        </p:nvSpPr>
        <p:spPr>
          <a:xfrm>
            <a:off x="8472457" y="621762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mp; Subtitle 1">
  <p:cSld name="TITLE_2">
    <p:bg>
      <p:bgPr>
        <a:blipFill>
          <a:blip r:embed="rId2">
            <a:alphaModFix/>
          </a:blip>
          <a:stretch>
            <a:fillRect/>
          </a:stretch>
        </a:blipFill>
        <a:effectLst/>
      </p:bgPr>
    </p:bg>
    <p:spTree>
      <p:nvGrpSpPr>
        <p:cNvPr id="1" name="Shape 276"/>
        <p:cNvGrpSpPr/>
        <p:nvPr/>
      </p:nvGrpSpPr>
      <p:grpSpPr>
        <a:xfrm>
          <a:off x="0" y="0"/>
          <a:ext cx="0" cy="0"/>
          <a:chOff x="0" y="0"/>
          <a:chExt cx="0" cy="0"/>
        </a:xfrm>
      </p:grpSpPr>
      <p:sp>
        <p:nvSpPr>
          <p:cNvPr id="277" name="Google Shape;277;g207b2cbffd3_1_1035"/>
          <p:cNvSpPr txBox="1">
            <a:spLocks noGrp="1"/>
          </p:cNvSpPr>
          <p:nvPr>
            <p:ph type="title"/>
          </p:nvPr>
        </p:nvSpPr>
        <p:spPr>
          <a:xfrm>
            <a:off x="473273" y="2696766"/>
            <a:ext cx="8197500" cy="2732400"/>
          </a:xfrm>
          <a:prstGeom prst="rect">
            <a:avLst/>
          </a:prstGeom>
          <a:noFill/>
          <a:ln>
            <a:noFill/>
          </a:ln>
        </p:spPr>
        <p:txBody>
          <a:bodyPr spcFirstLastPara="1" wrap="square" lIns="43650" tIns="43650" rIns="43650" bIns="43650" anchor="t" anchorCtr="0">
            <a:normAutofit/>
          </a:bodyPr>
          <a:lstStyle>
            <a:lvl1pPr lvl="0" algn="ctr" rtl="0">
              <a:lnSpc>
                <a:spcPct val="100000"/>
              </a:lnSpc>
              <a:spcBef>
                <a:spcPts val="0"/>
              </a:spcBef>
              <a:spcAft>
                <a:spcPts val="0"/>
              </a:spcAft>
              <a:buClr>
                <a:srgbClr val="FFFFFF"/>
              </a:buClr>
              <a:buSzPts val="8900"/>
              <a:buFont typeface="Poppins"/>
              <a:buNone/>
              <a:defRPr sz="8900">
                <a:solidFill>
                  <a:srgbClr val="FFFFFF"/>
                </a:solidFill>
              </a:defRPr>
            </a:lvl1pPr>
            <a:lvl2pPr lvl="1" algn="ctr" rtl="0">
              <a:lnSpc>
                <a:spcPct val="100000"/>
              </a:lnSpc>
              <a:spcBef>
                <a:spcPts val="0"/>
              </a:spcBef>
              <a:spcAft>
                <a:spcPts val="0"/>
              </a:spcAft>
              <a:buClr>
                <a:srgbClr val="5B5854"/>
              </a:buClr>
              <a:buSzPts val="1500"/>
              <a:buNone/>
              <a:defRPr/>
            </a:lvl2pPr>
            <a:lvl3pPr lvl="2" algn="ctr" rtl="0">
              <a:lnSpc>
                <a:spcPct val="100000"/>
              </a:lnSpc>
              <a:spcBef>
                <a:spcPts val="0"/>
              </a:spcBef>
              <a:spcAft>
                <a:spcPts val="0"/>
              </a:spcAft>
              <a:buClr>
                <a:srgbClr val="5B5854"/>
              </a:buClr>
              <a:buSzPts val="1500"/>
              <a:buNone/>
              <a:defRPr/>
            </a:lvl3pPr>
            <a:lvl4pPr lvl="3" algn="ctr" rtl="0">
              <a:lnSpc>
                <a:spcPct val="100000"/>
              </a:lnSpc>
              <a:spcBef>
                <a:spcPts val="0"/>
              </a:spcBef>
              <a:spcAft>
                <a:spcPts val="0"/>
              </a:spcAft>
              <a:buClr>
                <a:srgbClr val="5B5854"/>
              </a:buClr>
              <a:buSzPts val="1500"/>
              <a:buNone/>
              <a:defRPr/>
            </a:lvl4pPr>
            <a:lvl5pPr lvl="4" algn="ctr" rtl="0">
              <a:lnSpc>
                <a:spcPct val="100000"/>
              </a:lnSpc>
              <a:spcBef>
                <a:spcPts val="0"/>
              </a:spcBef>
              <a:spcAft>
                <a:spcPts val="0"/>
              </a:spcAft>
              <a:buClr>
                <a:srgbClr val="5B5854"/>
              </a:buClr>
              <a:buSzPts val="1500"/>
              <a:buNone/>
              <a:defRPr/>
            </a:lvl5pPr>
            <a:lvl6pPr lvl="5" algn="ctr" rtl="0">
              <a:lnSpc>
                <a:spcPct val="100000"/>
              </a:lnSpc>
              <a:spcBef>
                <a:spcPts val="0"/>
              </a:spcBef>
              <a:spcAft>
                <a:spcPts val="0"/>
              </a:spcAft>
              <a:buClr>
                <a:srgbClr val="5B5854"/>
              </a:buClr>
              <a:buSzPts val="1500"/>
              <a:buNone/>
              <a:defRPr/>
            </a:lvl6pPr>
            <a:lvl7pPr lvl="6" algn="ctr" rtl="0">
              <a:lnSpc>
                <a:spcPct val="100000"/>
              </a:lnSpc>
              <a:spcBef>
                <a:spcPts val="0"/>
              </a:spcBef>
              <a:spcAft>
                <a:spcPts val="0"/>
              </a:spcAft>
              <a:buClr>
                <a:srgbClr val="5B5854"/>
              </a:buClr>
              <a:buSzPts val="1500"/>
              <a:buNone/>
              <a:defRPr/>
            </a:lvl7pPr>
            <a:lvl8pPr lvl="7" algn="ctr" rtl="0">
              <a:lnSpc>
                <a:spcPct val="100000"/>
              </a:lnSpc>
              <a:spcBef>
                <a:spcPts val="0"/>
              </a:spcBef>
              <a:spcAft>
                <a:spcPts val="0"/>
              </a:spcAft>
              <a:buClr>
                <a:srgbClr val="5B5854"/>
              </a:buClr>
              <a:buSzPts val="1500"/>
              <a:buNone/>
              <a:defRPr/>
            </a:lvl8pPr>
            <a:lvl9pPr lvl="8" algn="ctr" rtl="0">
              <a:lnSpc>
                <a:spcPct val="100000"/>
              </a:lnSpc>
              <a:spcBef>
                <a:spcPts val="0"/>
              </a:spcBef>
              <a:spcAft>
                <a:spcPts val="0"/>
              </a:spcAft>
              <a:buClr>
                <a:srgbClr val="5B5854"/>
              </a:buClr>
              <a:buSzPts val="1500"/>
              <a:buNone/>
              <a:defRPr/>
            </a:lvl9pPr>
          </a:lstStyle>
          <a:p>
            <a:endParaRPr/>
          </a:p>
        </p:txBody>
      </p:sp>
      <p:sp>
        <p:nvSpPr>
          <p:cNvPr id="278" name="Google Shape;278;g207b2cbffd3_1_1035"/>
          <p:cNvSpPr txBox="1">
            <a:spLocks noGrp="1"/>
          </p:cNvSpPr>
          <p:nvPr>
            <p:ph type="body" idx="1"/>
          </p:nvPr>
        </p:nvSpPr>
        <p:spPr>
          <a:xfrm>
            <a:off x="473273" y="1455539"/>
            <a:ext cx="8197500" cy="1250100"/>
          </a:xfrm>
          <a:prstGeom prst="rect">
            <a:avLst/>
          </a:prstGeom>
          <a:noFill/>
          <a:ln>
            <a:noFill/>
          </a:ln>
        </p:spPr>
        <p:txBody>
          <a:bodyPr spcFirstLastPara="1" wrap="square" lIns="43650" tIns="43650" rIns="43650" bIns="43650" anchor="b" anchorCtr="0">
            <a:normAutofit/>
          </a:bodyPr>
          <a:lstStyle>
            <a:lvl1pPr marL="457200" lvl="0" indent="-228600" algn="ctr" rtl="0">
              <a:lnSpc>
                <a:spcPct val="100000"/>
              </a:lnSpc>
              <a:spcBef>
                <a:spcPts val="0"/>
              </a:spcBef>
              <a:spcAft>
                <a:spcPts val="0"/>
              </a:spcAft>
              <a:buClr>
                <a:srgbClr val="FFFFFF"/>
              </a:buClr>
              <a:buSzPts val="4600"/>
              <a:buFont typeface="Poppins"/>
              <a:buNone/>
              <a:defRPr sz="4600" cap="none">
                <a:solidFill>
                  <a:srgbClr val="FFFFFF"/>
                </a:solidFill>
                <a:latin typeface="Poppins"/>
                <a:ea typeface="Poppins"/>
                <a:cs typeface="Poppins"/>
                <a:sym typeface="Poppins"/>
              </a:defRPr>
            </a:lvl1pPr>
            <a:lvl2pPr marL="914400" lvl="1" indent="-228600" algn="ctr" rtl="0">
              <a:lnSpc>
                <a:spcPct val="100000"/>
              </a:lnSpc>
              <a:spcBef>
                <a:spcPts val="0"/>
              </a:spcBef>
              <a:spcAft>
                <a:spcPts val="0"/>
              </a:spcAft>
              <a:buClr>
                <a:srgbClr val="FFFFFF"/>
              </a:buClr>
              <a:buSzPts val="4600"/>
              <a:buFont typeface="Poppins"/>
              <a:buNone/>
              <a:defRPr sz="4600" cap="none">
                <a:solidFill>
                  <a:srgbClr val="FFFFFF"/>
                </a:solidFill>
                <a:latin typeface="Poppins"/>
                <a:ea typeface="Poppins"/>
                <a:cs typeface="Poppins"/>
                <a:sym typeface="Poppins"/>
              </a:defRPr>
            </a:lvl2pPr>
            <a:lvl3pPr marL="1371600" lvl="2" indent="-228600" algn="ctr" rtl="0">
              <a:lnSpc>
                <a:spcPct val="100000"/>
              </a:lnSpc>
              <a:spcBef>
                <a:spcPts val="0"/>
              </a:spcBef>
              <a:spcAft>
                <a:spcPts val="0"/>
              </a:spcAft>
              <a:buClr>
                <a:srgbClr val="FFFFFF"/>
              </a:buClr>
              <a:buSzPts val="4600"/>
              <a:buFont typeface="Poppins"/>
              <a:buNone/>
              <a:defRPr sz="4600" cap="none">
                <a:solidFill>
                  <a:srgbClr val="FFFFFF"/>
                </a:solidFill>
                <a:latin typeface="Poppins"/>
                <a:ea typeface="Poppins"/>
                <a:cs typeface="Poppins"/>
                <a:sym typeface="Poppins"/>
              </a:defRPr>
            </a:lvl3pPr>
            <a:lvl4pPr marL="1828800" lvl="3" indent="-228600" algn="ctr" rtl="0">
              <a:lnSpc>
                <a:spcPct val="100000"/>
              </a:lnSpc>
              <a:spcBef>
                <a:spcPts val="0"/>
              </a:spcBef>
              <a:spcAft>
                <a:spcPts val="0"/>
              </a:spcAft>
              <a:buClr>
                <a:srgbClr val="FFFFFF"/>
              </a:buClr>
              <a:buSzPts val="4600"/>
              <a:buFont typeface="Poppins"/>
              <a:buNone/>
              <a:defRPr sz="4600" cap="none">
                <a:solidFill>
                  <a:srgbClr val="FFFFFF"/>
                </a:solidFill>
                <a:latin typeface="Poppins"/>
                <a:ea typeface="Poppins"/>
                <a:cs typeface="Poppins"/>
                <a:sym typeface="Poppins"/>
              </a:defRPr>
            </a:lvl4pPr>
            <a:lvl5pPr marL="2286000" lvl="4" indent="-228600" algn="ctr" rtl="0">
              <a:lnSpc>
                <a:spcPct val="100000"/>
              </a:lnSpc>
              <a:spcBef>
                <a:spcPts val="0"/>
              </a:spcBef>
              <a:spcAft>
                <a:spcPts val="0"/>
              </a:spcAft>
              <a:buClr>
                <a:srgbClr val="FFFFFF"/>
              </a:buClr>
              <a:buSzPts val="4600"/>
              <a:buFont typeface="Poppins"/>
              <a:buNone/>
              <a:defRPr sz="4600" cap="none">
                <a:solidFill>
                  <a:srgbClr val="FFFFFF"/>
                </a:solidFill>
                <a:latin typeface="Poppins"/>
                <a:ea typeface="Poppins"/>
                <a:cs typeface="Poppins"/>
                <a:sym typeface="Poppins"/>
              </a:defRPr>
            </a:lvl5pPr>
            <a:lvl6pPr marL="2743200" lvl="5" indent="-304800" algn="l" rtl="0">
              <a:lnSpc>
                <a:spcPct val="100000"/>
              </a:lnSpc>
              <a:spcBef>
                <a:spcPts val="2900"/>
              </a:spcBef>
              <a:spcAft>
                <a:spcPts val="0"/>
              </a:spcAft>
              <a:buSzPts val="1200"/>
              <a:buChar char="•"/>
              <a:defRPr/>
            </a:lvl6pPr>
            <a:lvl7pPr marL="3200400" lvl="6" indent="-304800" algn="l" rtl="0">
              <a:lnSpc>
                <a:spcPct val="100000"/>
              </a:lnSpc>
              <a:spcBef>
                <a:spcPts val="2900"/>
              </a:spcBef>
              <a:spcAft>
                <a:spcPts val="0"/>
              </a:spcAft>
              <a:buSzPts val="1200"/>
              <a:buChar char="•"/>
              <a:defRPr/>
            </a:lvl7pPr>
            <a:lvl8pPr marL="3657600" lvl="7" indent="-304800" algn="l" rtl="0">
              <a:lnSpc>
                <a:spcPct val="100000"/>
              </a:lnSpc>
              <a:spcBef>
                <a:spcPts val="2900"/>
              </a:spcBef>
              <a:spcAft>
                <a:spcPts val="0"/>
              </a:spcAft>
              <a:buSzPts val="1200"/>
              <a:buChar char="•"/>
              <a:defRPr/>
            </a:lvl8pPr>
            <a:lvl9pPr marL="4114800" lvl="8" indent="-304800" algn="l" rtl="0">
              <a:lnSpc>
                <a:spcPct val="100000"/>
              </a:lnSpc>
              <a:spcBef>
                <a:spcPts val="2900"/>
              </a:spcBef>
              <a:spcAft>
                <a:spcPts val="0"/>
              </a:spcAft>
              <a:buSzPts val="1200"/>
              <a:buChar char="•"/>
              <a:defRPr/>
            </a:lvl9pPr>
          </a:lstStyle>
          <a:p>
            <a:endParaRPr/>
          </a:p>
        </p:txBody>
      </p:sp>
      <p:sp>
        <p:nvSpPr>
          <p:cNvPr id="279" name="Google Shape;279;g207b2cbffd3_1_1035"/>
          <p:cNvSpPr txBox="1">
            <a:spLocks noGrp="1"/>
          </p:cNvSpPr>
          <p:nvPr>
            <p:ph type="sldNum" idx="12"/>
          </p:nvPr>
        </p:nvSpPr>
        <p:spPr>
          <a:xfrm>
            <a:off x="4456981" y="6492852"/>
            <a:ext cx="230100" cy="257400"/>
          </a:xfrm>
          <a:prstGeom prst="rect">
            <a:avLst/>
          </a:prstGeom>
          <a:noFill/>
          <a:ln>
            <a:noFill/>
          </a:ln>
        </p:spPr>
        <p:txBody>
          <a:bodyPr spcFirstLastPara="1" wrap="square" lIns="43650" tIns="43650" rIns="43650" bIns="43650" anchor="ctr" anchorCtr="0">
            <a:spAutoFit/>
          </a:bodyPr>
          <a:lstStyle>
            <a:lvl1pPr marL="0" marR="0" lvl="0" indent="0" algn="ctr" rtl="0">
              <a:lnSpc>
                <a:spcPct val="100000"/>
              </a:lnSpc>
              <a:spcBef>
                <a:spcPts val="0"/>
              </a:spcBef>
              <a:spcAft>
                <a:spcPts val="0"/>
              </a:spcAft>
              <a:buClr>
                <a:srgbClr val="FFFFFF"/>
              </a:buClr>
              <a:buSzPts val="1200"/>
              <a:buFont typeface="Poppins"/>
              <a:buNone/>
              <a:defRPr>
                <a:solidFill>
                  <a:srgbClr val="FFFFFF"/>
                </a:solidFill>
              </a:defRPr>
            </a:lvl1pPr>
            <a:lvl2pPr marL="0" marR="0" lvl="1" indent="0" algn="ctr" rtl="0">
              <a:lnSpc>
                <a:spcPct val="100000"/>
              </a:lnSpc>
              <a:spcBef>
                <a:spcPts val="0"/>
              </a:spcBef>
              <a:spcAft>
                <a:spcPts val="0"/>
              </a:spcAft>
              <a:buClr>
                <a:srgbClr val="FFFFFF"/>
              </a:buClr>
              <a:buSzPts val="1200"/>
              <a:buFont typeface="Poppins"/>
              <a:buNone/>
              <a:defRPr>
                <a:solidFill>
                  <a:srgbClr val="FFFFFF"/>
                </a:solidFill>
              </a:defRPr>
            </a:lvl2pPr>
            <a:lvl3pPr marL="0" marR="0" lvl="2" indent="0" algn="ctr" rtl="0">
              <a:lnSpc>
                <a:spcPct val="100000"/>
              </a:lnSpc>
              <a:spcBef>
                <a:spcPts val="0"/>
              </a:spcBef>
              <a:spcAft>
                <a:spcPts val="0"/>
              </a:spcAft>
              <a:buClr>
                <a:srgbClr val="FFFFFF"/>
              </a:buClr>
              <a:buSzPts val="1200"/>
              <a:buFont typeface="Poppins"/>
              <a:buNone/>
              <a:defRPr>
                <a:solidFill>
                  <a:srgbClr val="FFFFFF"/>
                </a:solidFill>
              </a:defRPr>
            </a:lvl3pPr>
            <a:lvl4pPr marL="0" marR="0" lvl="3" indent="0" algn="ctr" rtl="0">
              <a:lnSpc>
                <a:spcPct val="100000"/>
              </a:lnSpc>
              <a:spcBef>
                <a:spcPts val="0"/>
              </a:spcBef>
              <a:spcAft>
                <a:spcPts val="0"/>
              </a:spcAft>
              <a:buClr>
                <a:srgbClr val="FFFFFF"/>
              </a:buClr>
              <a:buSzPts val="1200"/>
              <a:buFont typeface="Poppins"/>
              <a:buNone/>
              <a:defRPr>
                <a:solidFill>
                  <a:srgbClr val="FFFFFF"/>
                </a:solidFill>
              </a:defRPr>
            </a:lvl4pPr>
            <a:lvl5pPr marL="0" marR="0" lvl="4" indent="0" algn="ctr" rtl="0">
              <a:lnSpc>
                <a:spcPct val="100000"/>
              </a:lnSpc>
              <a:spcBef>
                <a:spcPts val="0"/>
              </a:spcBef>
              <a:spcAft>
                <a:spcPts val="0"/>
              </a:spcAft>
              <a:buClr>
                <a:srgbClr val="FFFFFF"/>
              </a:buClr>
              <a:buSzPts val="1200"/>
              <a:buFont typeface="Poppins"/>
              <a:buNone/>
              <a:defRPr>
                <a:solidFill>
                  <a:srgbClr val="FFFFFF"/>
                </a:solidFill>
              </a:defRPr>
            </a:lvl5pPr>
            <a:lvl6pPr marL="0" marR="0" lvl="5" indent="0" algn="ctr" rtl="0">
              <a:lnSpc>
                <a:spcPct val="100000"/>
              </a:lnSpc>
              <a:spcBef>
                <a:spcPts val="0"/>
              </a:spcBef>
              <a:spcAft>
                <a:spcPts val="0"/>
              </a:spcAft>
              <a:buClr>
                <a:srgbClr val="FFFFFF"/>
              </a:buClr>
              <a:buSzPts val="1200"/>
              <a:buFont typeface="Poppins"/>
              <a:buNone/>
              <a:defRPr>
                <a:solidFill>
                  <a:srgbClr val="FFFFFF"/>
                </a:solidFill>
              </a:defRPr>
            </a:lvl6pPr>
            <a:lvl7pPr marL="0" marR="0" lvl="6" indent="0" algn="ctr" rtl="0">
              <a:lnSpc>
                <a:spcPct val="100000"/>
              </a:lnSpc>
              <a:spcBef>
                <a:spcPts val="0"/>
              </a:spcBef>
              <a:spcAft>
                <a:spcPts val="0"/>
              </a:spcAft>
              <a:buClr>
                <a:srgbClr val="FFFFFF"/>
              </a:buClr>
              <a:buSzPts val="1200"/>
              <a:buFont typeface="Poppins"/>
              <a:buNone/>
              <a:defRPr>
                <a:solidFill>
                  <a:srgbClr val="FFFFFF"/>
                </a:solidFill>
              </a:defRPr>
            </a:lvl7pPr>
            <a:lvl8pPr marL="0" marR="0" lvl="7" indent="0" algn="ctr" rtl="0">
              <a:lnSpc>
                <a:spcPct val="100000"/>
              </a:lnSpc>
              <a:spcBef>
                <a:spcPts val="0"/>
              </a:spcBef>
              <a:spcAft>
                <a:spcPts val="0"/>
              </a:spcAft>
              <a:buClr>
                <a:srgbClr val="FFFFFF"/>
              </a:buClr>
              <a:buSzPts val="1200"/>
              <a:buFont typeface="Poppins"/>
              <a:buNone/>
              <a:defRPr>
                <a:solidFill>
                  <a:srgbClr val="FFFFFF"/>
                </a:solidFill>
              </a:defRPr>
            </a:lvl8pPr>
            <a:lvl9pPr marL="0" marR="0" lvl="8" indent="0" algn="ctr" rtl="0">
              <a:lnSpc>
                <a:spcPct val="100000"/>
              </a:lnSpc>
              <a:spcBef>
                <a:spcPts val="0"/>
              </a:spcBef>
              <a:spcAft>
                <a:spcPts val="0"/>
              </a:spcAft>
              <a:buClr>
                <a:srgbClr val="FFFFFF"/>
              </a:buClr>
              <a:buSzPts val="1200"/>
              <a:buFont typeface="Poppins"/>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solidFill>
                <a:schemeClr val="dk1"/>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6"/>
        <p:cNvGrpSpPr/>
        <p:nvPr/>
      </p:nvGrpSpPr>
      <p:grpSpPr>
        <a:xfrm>
          <a:off x="0" y="0"/>
          <a:ext cx="0" cy="0"/>
          <a:chOff x="0" y="0"/>
          <a:chExt cx="0" cy="0"/>
        </a:xfrm>
      </p:grpSpPr>
      <p:sp>
        <p:nvSpPr>
          <p:cNvPr id="287" name="Google Shape;287;g207b2cbffd3_1_1173"/>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g207b2cbffd3_1_117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rtl="0">
              <a:spcBef>
                <a:spcPts val="640"/>
              </a:spcBef>
              <a:spcAft>
                <a:spcPts val="0"/>
              </a:spcAft>
              <a:buClr>
                <a:schemeClr val="lt1"/>
              </a:buClr>
              <a:buSzPts val="3200"/>
              <a:buNone/>
              <a:defRPr>
                <a:solidFill>
                  <a:schemeClr val="lt1"/>
                </a:solidFill>
              </a:defRPr>
            </a:lvl1pPr>
            <a:lvl2pPr lvl="1" algn="ctr" rtl="0">
              <a:spcBef>
                <a:spcPts val="560"/>
              </a:spcBef>
              <a:spcAft>
                <a:spcPts val="0"/>
              </a:spcAft>
              <a:buClr>
                <a:schemeClr val="lt1"/>
              </a:buClr>
              <a:buSzPts val="2800"/>
              <a:buNone/>
              <a:defRPr>
                <a:solidFill>
                  <a:schemeClr val="lt1"/>
                </a:solidFill>
              </a:defRPr>
            </a:lvl2pPr>
            <a:lvl3pPr lvl="2" algn="ctr" rtl="0">
              <a:spcBef>
                <a:spcPts val="480"/>
              </a:spcBef>
              <a:spcAft>
                <a:spcPts val="0"/>
              </a:spcAft>
              <a:buClr>
                <a:schemeClr val="lt1"/>
              </a:buClr>
              <a:buSzPts val="2400"/>
              <a:buNone/>
              <a:defRPr>
                <a:solidFill>
                  <a:schemeClr val="lt1"/>
                </a:solidFill>
              </a:defRPr>
            </a:lvl3pPr>
            <a:lvl4pPr lvl="3" algn="ctr" rtl="0">
              <a:spcBef>
                <a:spcPts val="400"/>
              </a:spcBef>
              <a:spcAft>
                <a:spcPts val="0"/>
              </a:spcAft>
              <a:buClr>
                <a:schemeClr val="lt1"/>
              </a:buClr>
              <a:buSzPts val="2000"/>
              <a:buNone/>
              <a:defRPr>
                <a:solidFill>
                  <a:schemeClr val="lt1"/>
                </a:solidFill>
              </a:defRPr>
            </a:lvl4pPr>
            <a:lvl5pPr lvl="4" algn="ctr" rtl="0">
              <a:spcBef>
                <a:spcPts val="400"/>
              </a:spcBef>
              <a:spcAft>
                <a:spcPts val="0"/>
              </a:spcAft>
              <a:buClr>
                <a:schemeClr val="lt1"/>
              </a:buClr>
              <a:buSzPts val="2000"/>
              <a:buNone/>
              <a:defRPr>
                <a:solidFill>
                  <a:schemeClr val="lt1"/>
                </a:solidFill>
              </a:defRPr>
            </a:lvl5pPr>
            <a:lvl6pPr lvl="5" algn="ctr" rtl="0">
              <a:spcBef>
                <a:spcPts val="400"/>
              </a:spcBef>
              <a:spcAft>
                <a:spcPts val="0"/>
              </a:spcAft>
              <a:buClr>
                <a:schemeClr val="lt1"/>
              </a:buClr>
              <a:buSzPts val="2000"/>
              <a:buNone/>
              <a:defRPr>
                <a:solidFill>
                  <a:schemeClr val="lt1"/>
                </a:solidFill>
              </a:defRPr>
            </a:lvl6pPr>
            <a:lvl7pPr lvl="6" algn="ctr" rtl="0">
              <a:spcBef>
                <a:spcPts val="400"/>
              </a:spcBef>
              <a:spcAft>
                <a:spcPts val="0"/>
              </a:spcAft>
              <a:buClr>
                <a:schemeClr val="lt1"/>
              </a:buClr>
              <a:buSzPts val="2000"/>
              <a:buNone/>
              <a:defRPr>
                <a:solidFill>
                  <a:schemeClr val="lt1"/>
                </a:solidFill>
              </a:defRPr>
            </a:lvl7pPr>
            <a:lvl8pPr lvl="7" algn="ctr" rtl="0">
              <a:spcBef>
                <a:spcPts val="400"/>
              </a:spcBef>
              <a:spcAft>
                <a:spcPts val="0"/>
              </a:spcAft>
              <a:buClr>
                <a:schemeClr val="lt1"/>
              </a:buClr>
              <a:buSzPts val="2000"/>
              <a:buNone/>
              <a:defRPr>
                <a:solidFill>
                  <a:schemeClr val="lt1"/>
                </a:solidFill>
              </a:defRPr>
            </a:lvl8pPr>
            <a:lvl9pPr lvl="8" algn="ctr" rtl="0">
              <a:spcBef>
                <a:spcPts val="400"/>
              </a:spcBef>
              <a:spcAft>
                <a:spcPts val="0"/>
              </a:spcAft>
              <a:buClr>
                <a:schemeClr val="lt1"/>
              </a:buClr>
              <a:buSzPts val="2000"/>
              <a:buNone/>
              <a:defRPr>
                <a:solidFill>
                  <a:schemeClr val="lt1"/>
                </a:solidFill>
              </a:defRPr>
            </a:lvl9pPr>
          </a:lstStyle>
          <a:p>
            <a:endParaRPr/>
          </a:p>
        </p:txBody>
      </p:sp>
      <p:sp>
        <p:nvSpPr>
          <p:cNvPr id="289" name="Google Shape;289;g207b2cbffd3_1_117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0" name="Google Shape;290;g207b2cbffd3_1_117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1" name="Google Shape;291;g207b2cbffd3_1_117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2"/>
        <p:cNvGrpSpPr/>
        <p:nvPr/>
      </p:nvGrpSpPr>
      <p:grpSpPr>
        <a:xfrm>
          <a:off x="0" y="0"/>
          <a:ext cx="0" cy="0"/>
          <a:chOff x="0" y="0"/>
          <a:chExt cx="0" cy="0"/>
        </a:xfrm>
      </p:grpSpPr>
      <p:sp>
        <p:nvSpPr>
          <p:cNvPr id="293" name="Google Shape;293;g207b2cbffd3_1_117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g207b2cbffd3_1_1179"/>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lt1"/>
              </a:buClr>
              <a:buSzPts val="1800"/>
              <a:buChar char="•"/>
              <a:defRPr/>
            </a:lvl1pPr>
            <a:lvl2pPr marL="914400" lvl="1" indent="-342900" algn="l" rtl="0">
              <a:spcBef>
                <a:spcPts val="360"/>
              </a:spcBef>
              <a:spcAft>
                <a:spcPts val="0"/>
              </a:spcAft>
              <a:buClr>
                <a:schemeClr val="lt1"/>
              </a:buClr>
              <a:buSzPts val="1800"/>
              <a:buChar char="–"/>
              <a:defRPr/>
            </a:lvl2pPr>
            <a:lvl3pPr marL="1371600" lvl="2" indent="-342900" algn="l" rtl="0">
              <a:spcBef>
                <a:spcPts val="360"/>
              </a:spcBef>
              <a:spcAft>
                <a:spcPts val="0"/>
              </a:spcAft>
              <a:buClr>
                <a:schemeClr val="lt1"/>
              </a:buClr>
              <a:buSzPts val="1800"/>
              <a:buChar char="•"/>
              <a:defRPr/>
            </a:lvl3pPr>
            <a:lvl4pPr marL="1828800" lvl="3" indent="-342900" algn="l" rtl="0">
              <a:spcBef>
                <a:spcPts val="360"/>
              </a:spcBef>
              <a:spcAft>
                <a:spcPts val="0"/>
              </a:spcAft>
              <a:buClr>
                <a:schemeClr val="lt1"/>
              </a:buClr>
              <a:buSzPts val="1800"/>
              <a:buChar char="–"/>
              <a:defRPr/>
            </a:lvl4pPr>
            <a:lvl5pPr marL="2286000" lvl="4" indent="-342900" algn="l" rtl="0">
              <a:spcBef>
                <a:spcPts val="360"/>
              </a:spcBef>
              <a:spcAft>
                <a:spcPts val="0"/>
              </a:spcAft>
              <a:buClr>
                <a:schemeClr val="lt1"/>
              </a:buClr>
              <a:buSzPts val="1800"/>
              <a:buChar char="»"/>
              <a:defRPr/>
            </a:lvl5pPr>
            <a:lvl6pPr marL="2743200" lvl="5" indent="-342900" algn="l" rtl="0">
              <a:spcBef>
                <a:spcPts val="360"/>
              </a:spcBef>
              <a:spcAft>
                <a:spcPts val="0"/>
              </a:spcAft>
              <a:buClr>
                <a:schemeClr val="lt1"/>
              </a:buClr>
              <a:buSzPts val="1800"/>
              <a:buChar char="•"/>
              <a:defRPr/>
            </a:lvl6pPr>
            <a:lvl7pPr marL="3200400" lvl="6" indent="-342900" algn="l" rtl="0">
              <a:spcBef>
                <a:spcPts val="360"/>
              </a:spcBef>
              <a:spcAft>
                <a:spcPts val="0"/>
              </a:spcAft>
              <a:buClr>
                <a:schemeClr val="lt1"/>
              </a:buClr>
              <a:buSzPts val="1800"/>
              <a:buChar char="•"/>
              <a:defRPr/>
            </a:lvl7pPr>
            <a:lvl8pPr marL="3657600" lvl="7" indent="-342900" algn="l" rtl="0">
              <a:spcBef>
                <a:spcPts val="360"/>
              </a:spcBef>
              <a:spcAft>
                <a:spcPts val="0"/>
              </a:spcAft>
              <a:buClr>
                <a:schemeClr val="lt1"/>
              </a:buClr>
              <a:buSzPts val="1800"/>
              <a:buChar char="•"/>
              <a:defRPr/>
            </a:lvl8pPr>
            <a:lvl9pPr marL="4114800" lvl="8" indent="-342900" algn="l" rtl="0">
              <a:spcBef>
                <a:spcPts val="360"/>
              </a:spcBef>
              <a:spcAft>
                <a:spcPts val="0"/>
              </a:spcAft>
              <a:buClr>
                <a:schemeClr val="lt1"/>
              </a:buClr>
              <a:buSzPts val="1800"/>
              <a:buChar char="•"/>
              <a:defRPr/>
            </a:lvl9pPr>
          </a:lstStyle>
          <a:p>
            <a:endParaRPr/>
          </a:p>
        </p:txBody>
      </p:sp>
      <p:sp>
        <p:nvSpPr>
          <p:cNvPr id="295" name="Google Shape;295;g207b2cbffd3_1_117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6" name="Google Shape;296;g207b2cbffd3_1_117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7" name="Google Shape;297;g207b2cbffd3_1_117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8"/>
        <p:cNvGrpSpPr/>
        <p:nvPr/>
      </p:nvGrpSpPr>
      <p:grpSpPr>
        <a:xfrm>
          <a:off x="0" y="0"/>
          <a:ext cx="0" cy="0"/>
          <a:chOff x="0" y="0"/>
          <a:chExt cx="0" cy="0"/>
        </a:xfrm>
      </p:grpSpPr>
      <p:sp>
        <p:nvSpPr>
          <p:cNvPr id="299" name="Google Shape;299;g207b2cbffd3_1_1185"/>
          <p:cNvSpPr/>
          <p:nvPr/>
        </p:nvSpPr>
        <p:spPr>
          <a:xfrm>
            <a:off x="-75" y="6727600"/>
            <a:ext cx="9144000" cy="130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g207b2cbffd3_1_1185"/>
          <p:cNvSpPr txBox="1">
            <a:spLocks noGrp="1"/>
          </p:cNvSpPr>
          <p:nvPr>
            <p:ph type="title"/>
          </p:nvPr>
        </p:nvSpPr>
        <p:spPr>
          <a:xfrm>
            <a:off x="311700" y="593367"/>
            <a:ext cx="8520600" cy="9432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1pPr>
            <a:lvl2pPr lvl="1"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301" name="Google Shape;301;g207b2cbffd3_1_1185"/>
          <p:cNvSpPr txBox="1">
            <a:spLocks noGrp="1"/>
          </p:cNvSpPr>
          <p:nvPr>
            <p:ph type="body" idx="1"/>
          </p:nvPr>
        </p:nvSpPr>
        <p:spPr>
          <a:xfrm>
            <a:off x="311700" y="1688433"/>
            <a:ext cx="8520600" cy="4403700"/>
          </a:xfrm>
          <a:prstGeom prst="rect">
            <a:avLst/>
          </a:prstGeom>
          <a:noFill/>
          <a:ln>
            <a:noFill/>
          </a:ln>
        </p:spPr>
        <p:txBody>
          <a:bodyPr spcFirstLastPara="1" wrap="square" lIns="91425" tIns="91425" rIns="91425" bIns="91425" anchor="t" anchorCtr="0">
            <a:normAutofit/>
          </a:bodyPr>
          <a:lstStyle>
            <a:lvl1pPr marL="457200" marR="0" lvl="0" indent="-228600" algn="l" rtl="0">
              <a:lnSpc>
                <a:spcPct val="115000"/>
              </a:lnSpc>
              <a:spcBef>
                <a:spcPts val="0"/>
              </a:spcBef>
              <a:spcAft>
                <a:spcPts val="0"/>
              </a:spcAft>
              <a:buClr>
                <a:schemeClr val="dk2"/>
              </a:buClr>
              <a:buSzPts val="1800"/>
              <a:buFont typeface="Open Sans"/>
              <a:buNone/>
              <a:defRPr sz="1800" b="0" i="0" u="none" strike="noStrike" cap="none">
                <a:solidFill>
                  <a:schemeClr val="dk2"/>
                </a:solidFill>
                <a:latin typeface="Open Sans"/>
                <a:ea typeface="Open Sans"/>
                <a:cs typeface="Open Sans"/>
                <a:sym typeface="Open Sans"/>
              </a:defRPr>
            </a:lvl1pPr>
            <a:lvl2pPr marL="914400" marR="0" lvl="1" indent="-228600" algn="l"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228600" algn="l"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228600" algn="l"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228600" algn="l"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228600" algn="l"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228600" algn="l"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228600" algn="l"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228600" algn="l" rtl="0">
              <a:lnSpc>
                <a:spcPct val="115000"/>
              </a:lnSpc>
              <a:spcBef>
                <a:spcPts val="1600"/>
              </a:spcBef>
              <a:spcAft>
                <a:spcPts val="160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endParaRPr/>
          </a:p>
        </p:txBody>
      </p:sp>
      <p:sp>
        <p:nvSpPr>
          <p:cNvPr id="302" name="Google Shape;302;g207b2cbffd3_1_1185"/>
          <p:cNvSpPr txBox="1">
            <a:spLocks noGrp="1"/>
          </p:cNvSpPr>
          <p:nvPr>
            <p:ph type="sldNum" idx="12"/>
          </p:nvPr>
        </p:nvSpPr>
        <p:spPr>
          <a:xfrm>
            <a:off x="8472457" y="621762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3"/>
        <p:cNvGrpSpPr/>
        <p:nvPr/>
      </p:nvGrpSpPr>
      <p:grpSpPr>
        <a:xfrm>
          <a:off x="0" y="0"/>
          <a:ext cx="0" cy="0"/>
          <a:chOff x="0" y="0"/>
          <a:chExt cx="0" cy="0"/>
        </a:xfrm>
      </p:grpSpPr>
      <p:sp>
        <p:nvSpPr>
          <p:cNvPr id="304" name="Google Shape;304;g207b2cbffd3_1_119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5" name="Google Shape;305;g207b2cbffd3_1_119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6" name="Google Shape;306;g207b2cbffd3_1_119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7" name="Google Shape;307;g207b2cbffd3_1_119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Title Slide with Picture">
  <p:cSld name="Title Slide with Picture">
    <p:spTree>
      <p:nvGrpSpPr>
        <p:cNvPr id="1" name="Shape 308"/>
        <p:cNvGrpSpPr/>
        <p:nvPr/>
      </p:nvGrpSpPr>
      <p:grpSpPr>
        <a:xfrm>
          <a:off x="0" y="0"/>
          <a:ext cx="0" cy="0"/>
          <a:chOff x="0" y="0"/>
          <a:chExt cx="0" cy="0"/>
        </a:xfrm>
      </p:grpSpPr>
      <p:sp>
        <p:nvSpPr>
          <p:cNvPr id="309" name="Google Shape;309;g207b2cbffd3_1_1195"/>
          <p:cNvSpPr/>
          <p:nvPr/>
        </p:nvSpPr>
        <p:spPr>
          <a:xfrm>
            <a:off x="4905377" y="0"/>
            <a:ext cx="4238622" cy="6858000"/>
          </a:xfrm>
          <a:custGeom>
            <a:avLst/>
            <a:gdLst/>
            <a:ahLst/>
            <a:cxnLst/>
            <a:rect l="l" t="t" r="r" b="b"/>
            <a:pathLst>
              <a:path w="4238622" h="6858000" extrusionOk="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10" name="Google Shape;310;g207b2cbffd3_1_1195"/>
          <p:cNvSpPr/>
          <p:nvPr/>
        </p:nvSpPr>
        <p:spPr>
          <a:xfrm>
            <a:off x="4692651" y="0"/>
            <a:ext cx="1254127"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11" name="Google Shape;311;g207b2cbffd3_1_1195"/>
          <p:cNvSpPr/>
          <p:nvPr/>
        </p:nvSpPr>
        <p:spPr>
          <a:xfrm>
            <a:off x="4546602" y="0"/>
            <a:ext cx="1146174" cy="6858000"/>
          </a:xfrm>
          <a:custGeom>
            <a:avLst/>
            <a:gdLst/>
            <a:ahLst/>
            <a:cxnLst/>
            <a:rect l="l" t="t" r="r" b="b"/>
            <a:pathLst>
              <a:path w="1146174" h="6858000" extrusionOk="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12" name="Google Shape;312;g207b2cbffd3_1_1195"/>
          <p:cNvSpPr txBox="1">
            <a:spLocks noGrp="1"/>
          </p:cNvSpPr>
          <p:nvPr>
            <p:ph type="ctrTitle"/>
          </p:nvPr>
        </p:nvSpPr>
        <p:spPr>
          <a:xfrm>
            <a:off x="971551" y="1873584"/>
            <a:ext cx="3840600" cy="25602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lt1"/>
              </a:buClr>
              <a:buSzPts val="4000"/>
              <a:buFont typeface="Calibri"/>
              <a:buNone/>
              <a:defRPr sz="40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3" name="Google Shape;313;g207b2cbffd3_1_1195" descr="An empty placeholder to add an image. Click on the placeholder and select the image that you wish to add"/>
          <p:cNvSpPr>
            <a:spLocks noGrp="1"/>
          </p:cNvSpPr>
          <p:nvPr>
            <p:ph type="pic" idx="2"/>
          </p:nvPr>
        </p:nvSpPr>
        <p:spPr>
          <a:xfrm>
            <a:off x="5057777" y="0"/>
            <a:ext cx="4086300" cy="6858000"/>
          </a:xfrm>
          <a:prstGeom prst="rect">
            <a:avLst/>
          </a:prstGeom>
          <a:noFill/>
          <a:ln>
            <a:noFill/>
          </a:ln>
        </p:spPr>
      </p:sp>
      <p:sp>
        <p:nvSpPr>
          <p:cNvPr id="314" name="Google Shape;314;g207b2cbffd3_1_1195"/>
          <p:cNvSpPr txBox="1">
            <a:spLocks noGrp="1"/>
          </p:cNvSpPr>
          <p:nvPr>
            <p:ph type="subTitle" idx="1"/>
          </p:nvPr>
        </p:nvSpPr>
        <p:spPr>
          <a:xfrm>
            <a:off x="971551" y="4572000"/>
            <a:ext cx="3840600" cy="1600200"/>
          </a:xfrm>
          <a:prstGeom prst="rect">
            <a:avLst/>
          </a:prstGeom>
          <a:noFill/>
          <a:ln>
            <a:noFill/>
          </a:ln>
        </p:spPr>
        <p:txBody>
          <a:bodyPr spcFirstLastPara="1" wrap="square" lIns="91425" tIns="45700" rIns="91425" bIns="45700" anchor="t" anchorCtr="0">
            <a:normAutofit/>
          </a:bodyPr>
          <a:lstStyle>
            <a:lvl1pPr lvl="0" algn="l" rtl="0">
              <a:spcBef>
                <a:spcPts val="480"/>
              </a:spcBef>
              <a:spcAft>
                <a:spcPts val="0"/>
              </a:spcAft>
              <a:buClr>
                <a:schemeClr val="lt1"/>
              </a:buClr>
              <a:buSzPts val="2400"/>
              <a:buNone/>
              <a:defRPr sz="2400"/>
            </a:lvl1pPr>
            <a:lvl2pPr lvl="1" algn="ctr" rtl="0">
              <a:spcBef>
                <a:spcPts val="400"/>
              </a:spcBef>
              <a:spcAft>
                <a:spcPts val="0"/>
              </a:spcAft>
              <a:buClr>
                <a:schemeClr val="lt1"/>
              </a:buClr>
              <a:buSzPts val="2000"/>
              <a:buNone/>
              <a:defRPr sz="2000"/>
            </a:lvl2pPr>
            <a:lvl3pPr lvl="2" algn="ctr" rtl="0">
              <a:spcBef>
                <a:spcPts val="360"/>
              </a:spcBef>
              <a:spcAft>
                <a:spcPts val="0"/>
              </a:spcAft>
              <a:buClr>
                <a:schemeClr val="lt1"/>
              </a:buClr>
              <a:buSzPts val="1800"/>
              <a:buNone/>
              <a:defRPr sz="1800"/>
            </a:lvl3pPr>
            <a:lvl4pPr lvl="3" algn="ctr" rtl="0">
              <a:spcBef>
                <a:spcPts val="320"/>
              </a:spcBef>
              <a:spcAft>
                <a:spcPts val="0"/>
              </a:spcAft>
              <a:buClr>
                <a:schemeClr val="lt1"/>
              </a:buClr>
              <a:buSzPts val="1600"/>
              <a:buNone/>
              <a:defRPr sz="1600"/>
            </a:lvl4pPr>
            <a:lvl5pPr lvl="4" algn="ctr" rtl="0">
              <a:spcBef>
                <a:spcPts val="320"/>
              </a:spcBef>
              <a:spcAft>
                <a:spcPts val="0"/>
              </a:spcAft>
              <a:buClr>
                <a:schemeClr val="lt1"/>
              </a:buClr>
              <a:buSzPts val="1600"/>
              <a:buNone/>
              <a:defRPr sz="1600"/>
            </a:lvl5pPr>
            <a:lvl6pPr lvl="5" algn="ctr" rtl="0">
              <a:spcBef>
                <a:spcPts val="320"/>
              </a:spcBef>
              <a:spcAft>
                <a:spcPts val="0"/>
              </a:spcAft>
              <a:buClr>
                <a:schemeClr val="lt1"/>
              </a:buClr>
              <a:buSzPts val="1600"/>
              <a:buNone/>
              <a:defRPr sz="1600"/>
            </a:lvl6pPr>
            <a:lvl7pPr lvl="6" algn="ctr" rtl="0">
              <a:spcBef>
                <a:spcPts val="320"/>
              </a:spcBef>
              <a:spcAft>
                <a:spcPts val="0"/>
              </a:spcAft>
              <a:buClr>
                <a:schemeClr val="lt1"/>
              </a:buClr>
              <a:buSzPts val="1600"/>
              <a:buNone/>
              <a:defRPr sz="1600"/>
            </a:lvl7pPr>
            <a:lvl8pPr lvl="7" algn="ctr" rtl="0">
              <a:spcBef>
                <a:spcPts val="320"/>
              </a:spcBef>
              <a:spcAft>
                <a:spcPts val="0"/>
              </a:spcAft>
              <a:buClr>
                <a:schemeClr val="lt1"/>
              </a:buClr>
              <a:buSzPts val="1600"/>
              <a:buNone/>
              <a:defRPr sz="1600"/>
            </a:lvl8pPr>
            <a:lvl9pPr lvl="8" algn="ctr" rtl="0">
              <a:spcBef>
                <a:spcPts val="320"/>
              </a:spcBef>
              <a:spcAft>
                <a:spcPts val="0"/>
              </a:spcAft>
              <a:buClr>
                <a:schemeClr val="lt1"/>
              </a:buClr>
              <a:buSzPts val="1600"/>
              <a:buNone/>
              <a:defRPr sz="1600"/>
            </a:lvl9pPr>
          </a:lstStyle>
          <a:p>
            <a:endParaRPr/>
          </a:p>
        </p:txBody>
      </p:sp>
    </p:spTree>
  </p:cSld>
  <p:clrMapOvr>
    <a:masterClrMapping/>
  </p:clrMapOvr>
  <p:transition spd="slow">
    <p:push/>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5"/>
        <p:cNvGrpSpPr/>
        <p:nvPr/>
      </p:nvGrpSpPr>
      <p:grpSpPr>
        <a:xfrm>
          <a:off x="0" y="0"/>
          <a:ext cx="0" cy="0"/>
          <a:chOff x="0" y="0"/>
          <a:chExt cx="0" cy="0"/>
        </a:xfrm>
      </p:grpSpPr>
      <p:sp>
        <p:nvSpPr>
          <p:cNvPr id="316" name="Google Shape;316;g207b2cbffd3_1_12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7" name="Google Shape;317;g207b2cbffd3_1_1202"/>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lt1"/>
              </a:buClr>
              <a:buSzPts val="2800"/>
              <a:buChar char="•"/>
              <a:defRPr sz="2800"/>
            </a:lvl1pPr>
            <a:lvl2pPr marL="914400" lvl="1" indent="-381000" algn="l" rtl="0">
              <a:spcBef>
                <a:spcPts val="480"/>
              </a:spcBef>
              <a:spcAft>
                <a:spcPts val="0"/>
              </a:spcAft>
              <a:buClr>
                <a:schemeClr val="lt1"/>
              </a:buClr>
              <a:buSzPts val="2400"/>
              <a:buChar char="–"/>
              <a:defRPr sz="2400"/>
            </a:lvl2pPr>
            <a:lvl3pPr marL="1371600" lvl="2" indent="-355600" algn="l" rtl="0">
              <a:spcBef>
                <a:spcPts val="400"/>
              </a:spcBef>
              <a:spcAft>
                <a:spcPts val="0"/>
              </a:spcAft>
              <a:buClr>
                <a:schemeClr val="lt1"/>
              </a:buClr>
              <a:buSzPts val="2000"/>
              <a:buChar char="•"/>
              <a:defRPr sz="2000"/>
            </a:lvl3pPr>
            <a:lvl4pPr marL="1828800" lvl="3" indent="-342900" algn="l" rtl="0">
              <a:spcBef>
                <a:spcPts val="360"/>
              </a:spcBef>
              <a:spcAft>
                <a:spcPts val="0"/>
              </a:spcAft>
              <a:buClr>
                <a:schemeClr val="lt1"/>
              </a:buClr>
              <a:buSzPts val="1800"/>
              <a:buChar char="–"/>
              <a:defRPr sz="1800"/>
            </a:lvl4pPr>
            <a:lvl5pPr marL="2286000" lvl="4" indent="-342900" algn="l" rtl="0">
              <a:spcBef>
                <a:spcPts val="360"/>
              </a:spcBef>
              <a:spcAft>
                <a:spcPts val="0"/>
              </a:spcAft>
              <a:buClr>
                <a:schemeClr val="lt1"/>
              </a:buClr>
              <a:buSzPts val="1800"/>
              <a:buChar char="»"/>
              <a:defRPr sz="1800"/>
            </a:lvl5pPr>
            <a:lvl6pPr marL="2743200" lvl="5" indent="-342900" algn="l" rtl="0">
              <a:spcBef>
                <a:spcPts val="360"/>
              </a:spcBef>
              <a:spcAft>
                <a:spcPts val="0"/>
              </a:spcAft>
              <a:buClr>
                <a:schemeClr val="lt1"/>
              </a:buClr>
              <a:buSzPts val="1800"/>
              <a:buChar char="•"/>
              <a:defRPr sz="1800"/>
            </a:lvl6pPr>
            <a:lvl7pPr marL="3200400" lvl="6" indent="-342900" algn="l" rtl="0">
              <a:spcBef>
                <a:spcPts val="360"/>
              </a:spcBef>
              <a:spcAft>
                <a:spcPts val="0"/>
              </a:spcAft>
              <a:buClr>
                <a:schemeClr val="lt1"/>
              </a:buClr>
              <a:buSzPts val="1800"/>
              <a:buChar char="•"/>
              <a:defRPr sz="1800"/>
            </a:lvl7pPr>
            <a:lvl8pPr marL="3657600" lvl="7" indent="-342900" algn="l" rtl="0">
              <a:spcBef>
                <a:spcPts val="360"/>
              </a:spcBef>
              <a:spcAft>
                <a:spcPts val="0"/>
              </a:spcAft>
              <a:buClr>
                <a:schemeClr val="lt1"/>
              </a:buClr>
              <a:buSzPts val="1800"/>
              <a:buChar char="•"/>
              <a:defRPr sz="1800"/>
            </a:lvl8pPr>
            <a:lvl9pPr marL="4114800" lvl="8" indent="-342900" algn="l" rtl="0">
              <a:spcBef>
                <a:spcPts val="360"/>
              </a:spcBef>
              <a:spcAft>
                <a:spcPts val="0"/>
              </a:spcAft>
              <a:buClr>
                <a:schemeClr val="lt1"/>
              </a:buClr>
              <a:buSzPts val="1800"/>
              <a:buChar char="•"/>
              <a:defRPr sz="1800"/>
            </a:lvl9pPr>
          </a:lstStyle>
          <a:p>
            <a:endParaRPr/>
          </a:p>
        </p:txBody>
      </p:sp>
      <p:sp>
        <p:nvSpPr>
          <p:cNvPr id="318" name="Google Shape;318;g207b2cbffd3_1_1202"/>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lt1"/>
              </a:buClr>
              <a:buSzPts val="2800"/>
              <a:buChar char="•"/>
              <a:defRPr sz="2800"/>
            </a:lvl1pPr>
            <a:lvl2pPr marL="914400" lvl="1" indent="-381000" algn="l" rtl="0">
              <a:spcBef>
                <a:spcPts val="480"/>
              </a:spcBef>
              <a:spcAft>
                <a:spcPts val="0"/>
              </a:spcAft>
              <a:buClr>
                <a:schemeClr val="lt1"/>
              </a:buClr>
              <a:buSzPts val="2400"/>
              <a:buChar char="–"/>
              <a:defRPr sz="2400"/>
            </a:lvl2pPr>
            <a:lvl3pPr marL="1371600" lvl="2" indent="-355600" algn="l" rtl="0">
              <a:spcBef>
                <a:spcPts val="400"/>
              </a:spcBef>
              <a:spcAft>
                <a:spcPts val="0"/>
              </a:spcAft>
              <a:buClr>
                <a:schemeClr val="lt1"/>
              </a:buClr>
              <a:buSzPts val="2000"/>
              <a:buChar char="•"/>
              <a:defRPr sz="2000"/>
            </a:lvl3pPr>
            <a:lvl4pPr marL="1828800" lvl="3" indent="-342900" algn="l" rtl="0">
              <a:spcBef>
                <a:spcPts val="360"/>
              </a:spcBef>
              <a:spcAft>
                <a:spcPts val="0"/>
              </a:spcAft>
              <a:buClr>
                <a:schemeClr val="lt1"/>
              </a:buClr>
              <a:buSzPts val="1800"/>
              <a:buChar char="–"/>
              <a:defRPr sz="1800"/>
            </a:lvl4pPr>
            <a:lvl5pPr marL="2286000" lvl="4" indent="-342900" algn="l" rtl="0">
              <a:spcBef>
                <a:spcPts val="360"/>
              </a:spcBef>
              <a:spcAft>
                <a:spcPts val="0"/>
              </a:spcAft>
              <a:buClr>
                <a:schemeClr val="lt1"/>
              </a:buClr>
              <a:buSzPts val="1800"/>
              <a:buChar char="»"/>
              <a:defRPr sz="1800"/>
            </a:lvl5pPr>
            <a:lvl6pPr marL="2743200" lvl="5" indent="-342900" algn="l" rtl="0">
              <a:spcBef>
                <a:spcPts val="360"/>
              </a:spcBef>
              <a:spcAft>
                <a:spcPts val="0"/>
              </a:spcAft>
              <a:buClr>
                <a:schemeClr val="lt1"/>
              </a:buClr>
              <a:buSzPts val="1800"/>
              <a:buChar char="•"/>
              <a:defRPr sz="1800"/>
            </a:lvl6pPr>
            <a:lvl7pPr marL="3200400" lvl="6" indent="-342900" algn="l" rtl="0">
              <a:spcBef>
                <a:spcPts val="360"/>
              </a:spcBef>
              <a:spcAft>
                <a:spcPts val="0"/>
              </a:spcAft>
              <a:buClr>
                <a:schemeClr val="lt1"/>
              </a:buClr>
              <a:buSzPts val="1800"/>
              <a:buChar char="•"/>
              <a:defRPr sz="1800"/>
            </a:lvl7pPr>
            <a:lvl8pPr marL="3657600" lvl="7" indent="-342900" algn="l" rtl="0">
              <a:spcBef>
                <a:spcPts val="360"/>
              </a:spcBef>
              <a:spcAft>
                <a:spcPts val="0"/>
              </a:spcAft>
              <a:buClr>
                <a:schemeClr val="lt1"/>
              </a:buClr>
              <a:buSzPts val="1800"/>
              <a:buChar char="•"/>
              <a:defRPr sz="1800"/>
            </a:lvl8pPr>
            <a:lvl9pPr marL="4114800" lvl="8" indent="-342900" algn="l" rtl="0">
              <a:spcBef>
                <a:spcPts val="360"/>
              </a:spcBef>
              <a:spcAft>
                <a:spcPts val="0"/>
              </a:spcAft>
              <a:buClr>
                <a:schemeClr val="lt1"/>
              </a:buClr>
              <a:buSzPts val="1800"/>
              <a:buChar char="•"/>
              <a:defRPr sz="1800"/>
            </a:lvl9pPr>
          </a:lstStyle>
          <a:p>
            <a:endParaRPr/>
          </a:p>
        </p:txBody>
      </p:sp>
      <p:sp>
        <p:nvSpPr>
          <p:cNvPr id="319" name="Google Shape;319;g207b2cbffd3_1_120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20" name="Google Shape;320;g207b2cbffd3_1_120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21" name="Google Shape;321;g207b2cbffd3_1_120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8"/>
        <p:cNvGrpSpPr/>
        <p:nvPr/>
      </p:nvGrpSpPr>
      <p:grpSpPr>
        <a:xfrm>
          <a:off x="0" y="0"/>
          <a:ext cx="0" cy="0"/>
          <a:chOff x="0" y="0"/>
          <a:chExt cx="0" cy="0"/>
        </a:xfrm>
      </p:grpSpPr>
      <p:sp>
        <p:nvSpPr>
          <p:cNvPr id="39" name="Google Shape;39;p27"/>
          <p:cNvSpPr txBox="1">
            <a:spLocks noGrp="1"/>
          </p:cNvSpPr>
          <p:nvPr>
            <p:ph type="ctrTitle"/>
          </p:nvPr>
        </p:nvSpPr>
        <p:spPr>
          <a:xfrm>
            <a:off x="685800" y="2130545"/>
            <a:ext cx="7772400" cy="14700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 name="Google Shape;40;p27"/>
          <p:cNvSpPr txBox="1">
            <a:spLocks noGrp="1"/>
          </p:cNvSpPr>
          <p:nvPr>
            <p:ph type="subTitle" idx="1"/>
          </p:nvPr>
        </p:nvSpPr>
        <p:spPr>
          <a:xfrm>
            <a:off x="1371600" y="3886864"/>
            <a:ext cx="6400800" cy="17520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560"/>
              </a:spcBef>
              <a:spcAft>
                <a:spcPts val="0"/>
              </a:spcAft>
              <a:buClr>
                <a:schemeClr val="dk1"/>
              </a:buClr>
              <a:buSzPts val="2800"/>
              <a:buFont typeface="Arial"/>
              <a:buNone/>
              <a:defRPr/>
            </a:lvl1pPr>
            <a:lvl2pPr lvl="1" algn="ctr" rtl="0">
              <a:lnSpc>
                <a:spcPct val="100000"/>
              </a:lnSpc>
              <a:spcBef>
                <a:spcPts val="500"/>
              </a:spcBef>
              <a:spcAft>
                <a:spcPts val="0"/>
              </a:spcAft>
              <a:buClr>
                <a:schemeClr val="dk1"/>
              </a:buClr>
              <a:buSzPts val="2500"/>
              <a:buFont typeface="Arial"/>
              <a:buNone/>
              <a:defRPr/>
            </a:lvl2pPr>
            <a:lvl3pPr lvl="2" algn="ctr" rtl="0">
              <a:lnSpc>
                <a:spcPct val="100000"/>
              </a:lnSpc>
              <a:spcBef>
                <a:spcPts val="420"/>
              </a:spcBef>
              <a:spcAft>
                <a:spcPts val="0"/>
              </a:spcAft>
              <a:buClr>
                <a:schemeClr val="dk1"/>
              </a:buClr>
              <a:buSzPts val="2100"/>
              <a:buFont typeface="Arial"/>
              <a:buNone/>
              <a:defRPr/>
            </a:lvl3pPr>
            <a:lvl4pPr lvl="3" algn="ctr" rtl="0">
              <a:lnSpc>
                <a:spcPct val="100000"/>
              </a:lnSpc>
              <a:spcBef>
                <a:spcPts val="340"/>
              </a:spcBef>
              <a:spcAft>
                <a:spcPts val="0"/>
              </a:spcAft>
              <a:buClr>
                <a:schemeClr val="dk1"/>
              </a:buClr>
              <a:buSzPts val="1700"/>
              <a:buFont typeface="Arial"/>
              <a:buNone/>
              <a:defRPr/>
            </a:lvl4pPr>
            <a:lvl5pPr lvl="4" algn="ctr" rtl="0">
              <a:lnSpc>
                <a:spcPct val="100000"/>
              </a:lnSpc>
              <a:spcBef>
                <a:spcPts val="340"/>
              </a:spcBef>
              <a:spcAft>
                <a:spcPts val="0"/>
              </a:spcAft>
              <a:buClr>
                <a:schemeClr val="dk1"/>
              </a:buClr>
              <a:buSzPts val="1700"/>
              <a:buFont typeface="Arial"/>
              <a:buNone/>
              <a:defRPr/>
            </a:lvl5pPr>
            <a:lvl6pPr lvl="5" algn="ctr" rtl="0">
              <a:lnSpc>
                <a:spcPct val="100000"/>
              </a:lnSpc>
              <a:spcBef>
                <a:spcPts val="357"/>
              </a:spcBef>
              <a:spcAft>
                <a:spcPts val="0"/>
              </a:spcAft>
              <a:buClr>
                <a:schemeClr val="dk1"/>
              </a:buClr>
              <a:buSzPts val="1786"/>
              <a:buFont typeface="Arial"/>
              <a:buNone/>
              <a:defRPr/>
            </a:lvl6pPr>
            <a:lvl7pPr lvl="6" algn="ctr" rtl="0">
              <a:lnSpc>
                <a:spcPct val="100000"/>
              </a:lnSpc>
              <a:spcBef>
                <a:spcPts val="357"/>
              </a:spcBef>
              <a:spcAft>
                <a:spcPts val="0"/>
              </a:spcAft>
              <a:buClr>
                <a:schemeClr val="dk1"/>
              </a:buClr>
              <a:buSzPts val="1786"/>
              <a:buFont typeface="Arial"/>
              <a:buNone/>
              <a:defRPr/>
            </a:lvl7pPr>
            <a:lvl8pPr lvl="7" algn="ctr" rtl="0">
              <a:lnSpc>
                <a:spcPct val="100000"/>
              </a:lnSpc>
              <a:spcBef>
                <a:spcPts val="357"/>
              </a:spcBef>
              <a:spcAft>
                <a:spcPts val="0"/>
              </a:spcAft>
              <a:buClr>
                <a:schemeClr val="dk1"/>
              </a:buClr>
              <a:buSzPts val="1786"/>
              <a:buFont typeface="Arial"/>
              <a:buNone/>
              <a:defRPr/>
            </a:lvl8pPr>
            <a:lvl9pPr lvl="8" algn="ctr" rtl="0">
              <a:lnSpc>
                <a:spcPct val="100000"/>
              </a:lnSpc>
              <a:spcBef>
                <a:spcPts val="357"/>
              </a:spcBef>
              <a:spcAft>
                <a:spcPts val="0"/>
              </a:spcAft>
              <a:buClr>
                <a:schemeClr val="dk1"/>
              </a:buClr>
              <a:buSzPts val="1786"/>
              <a:buFont typeface="Arial"/>
              <a:buNone/>
              <a:defRPr/>
            </a:lvl9pPr>
          </a:lstStyle>
          <a:p>
            <a:endParaRPr/>
          </a:p>
        </p:txBody>
      </p:sp>
      <p:sp>
        <p:nvSpPr>
          <p:cNvPr id="41" name="Google Shape;41;p27"/>
          <p:cNvSpPr txBox="1">
            <a:spLocks noGrp="1"/>
          </p:cNvSpPr>
          <p:nvPr>
            <p:ph type="dt" idx="10"/>
          </p:nvPr>
        </p:nvSpPr>
        <p:spPr>
          <a:xfrm>
            <a:off x="685800" y="6249988"/>
            <a:ext cx="1905000" cy="4557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 name="Google Shape;42;p27"/>
          <p:cNvSpPr txBox="1">
            <a:spLocks noGrp="1"/>
          </p:cNvSpPr>
          <p:nvPr>
            <p:ph type="ftr" idx="11"/>
          </p:nvPr>
        </p:nvSpPr>
        <p:spPr>
          <a:xfrm>
            <a:off x="3124200" y="6249988"/>
            <a:ext cx="2895600" cy="4557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3" name="Google Shape;43;p27"/>
          <p:cNvSpPr txBox="1">
            <a:spLocks noGrp="1"/>
          </p:cNvSpPr>
          <p:nvPr>
            <p:ph type="sldNum" idx="12"/>
          </p:nvPr>
        </p:nvSpPr>
        <p:spPr>
          <a:xfrm>
            <a:off x="6553200" y="6249988"/>
            <a:ext cx="1905000" cy="4557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2"/>
        <p:cNvGrpSpPr/>
        <p:nvPr/>
      </p:nvGrpSpPr>
      <p:grpSpPr>
        <a:xfrm>
          <a:off x="0" y="0"/>
          <a:ext cx="0" cy="0"/>
          <a:chOff x="0" y="0"/>
          <a:chExt cx="0" cy="0"/>
        </a:xfrm>
      </p:grpSpPr>
      <p:sp>
        <p:nvSpPr>
          <p:cNvPr id="323" name="Google Shape;323;g207b2cbffd3_1_1209"/>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lt1"/>
              </a:buClr>
              <a:buSzPts val="4000"/>
              <a:buFont typeface="Calibri"/>
              <a:buNone/>
              <a:defRPr sz="4000"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4" name="Google Shape;324;g207b2cbffd3_1_1209"/>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rmAutofit/>
          </a:bodyPr>
          <a:lstStyle>
            <a:lvl1pPr marL="457200" lvl="0" indent="-228600" algn="l" rtl="0">
              <a:spcBef>
                <a:spcPts val="400"/>
              </a:spcBef>
              <a:spcAft>
                <a:spcPts val="0"/>
              </a:spcAft>
              <a:buClr>
                <a:schemeClr val="lt1"/>
              </a:buClr>
              <a:buSzPts val="2000"/>
              <a:buNone/>
              <a:defRPr sz="2000">
                <a:solidFill>
                  <a:schemeClr val="lt1"/>
                </a:solidFill>
              </a:defRPr>
            </a:lvl1pPr>
            <a:lvl2pPr marL="914400" lvl="1" indent="-228600" algn="l" rtl="0">
              <a:spcBef>
                <a:spcPts val="360"/>
              </a:spcBef>
              <a:spcAft>
                <a:spcPts val="0"/>
              </a:spcAft>
              <a:buClr>
                <a:schemeClr val="lt1"/>
              </a:buClr>
              <a:buSzPts val="1800"/>
              <a:buNone/>
              <a:defRPr sz="1800">
                <a:solidFill>
                  <a:schemeClr val="lt1"/>
                </a:solidFill>
              </a:defRPr>
            </a:lvl2pPr>
            <a:lvl3pPr marL="1371600" lvl="2" indent="-228600" algn="l" rtl="0">
              <a:spcBef>
                <a:spcPts val="320"/>
              </a:spcBef>
              <a:spcAft>
                <a:spcPts val="0"/>
              </a:spcAft>
              <a:buClr>
                <a:schemeClr val="lt1"/>
              </a:buClr>
              <a:buSzPts val="1600"/>
              <a:buNone/>
              <a:defRPr sz="1600">
                <a:solidFill>
                  <a:schemeClr val="lt1"/>
                </a:solidFill>
              </a:defRPr>
            </a:lvl3pPr>
            <a:lvl4pPr marL="1828800" lvl="3" indent="-228600" algn="l" rtl="0">
              <a:spcBef>
                <a:spcPts val="280"/>
              </a:spcBef>
              <a:spcAft>
                <a:spcPts val="0"/>
              </a:spcAft>
              <a:buClr>
                <a:schemeClr val="lt1"/>
              </a:buClr>
              <a:buSzPts val="1400"/>
              <a:buNone/>
              <a:defRPr sz="1400">
                <a:solidFill>
                  <a:schemeClr val="lt1"/>
                </a:solidFill>
              </a:defRPr>
            </a:lvl4pPr>
            <a:lvl5pPr marL="2286000" lvl="4" indent="-228600" algn="l" rtl="0">
              <a:spcBef>
                <a:spcPts val="280"/>
              </a:spcBef>
              <a:spcAft>
                <a:spcPts val="0"/>
              </a:spcAft>
              <a:buClr>
                <a:schemeClr val="lt1"/>
              </a:buClr>
              <a:buSzPts val="1400"/>
              <a:buNone/>
              <a:defRPr sz="1400">
                <a:solidFill>
                  <a:schemeClr val="lt1"/>
                </a:solidFill>
              </a:defRPr>
            </a:lvl5pPr>
            <a:lvl6pPr marL="2743200" lvl="5" indent="-228600" algn="l" rtl="0">
              <a:spcBef>
                <a:spcPts val="280"/>
              </a:spcBef>
              <a:spcAft>
                <a:spcPts val="0"/>
              </a:spcAft>
              <a:buClr>
                <a:schemeClr val="lt1"/>
              </a:buClr>
              <a:buSzPts val="1400"/>
              <a:buNone/>
              <a:defRPr sz="1400">
                <a:solidFill>
                  <a:schemeClr val="lt1"/>
                </a:solidFill>
              </a:defRPr>
            </a:lvl6pPr>
            <a:lvl7pPr marL="3200400" lvl="6" indent="-228600" algn="l" rtl="0">
              <a:spcBef>
                <a:spcPts val="280"/>
              </a:spcBef>
              <a:spcAft>
                <a:spcPts val="0"/>
              </a:spcAft>
              <a:buClr>
                <a:schemeClr val="lt1"/>
              </a:buClr>
              <a:buSzPts val="1400"/>
              <a:buNone/>
              <a:defRPr sz="1400">
                <a:solidFill>
                  <a:schemeClr val="lt1"/>
                </a:solidFill>
              </a:defRPr>
            </a:lvl7pPr>
            <a:lvl8pPr marL="3657600" lvl="7" indent="-228600" algn="l" rtl="0">
              <a:spcBef>
                <a:spcPts val="280"/>
              </a:spcBef>
              <a:spcAft>
                <a:spcPts val="0"/>
              </a:spcAft>
              <a:buClr>
                <a:schemeClr val="lt1"/>
              </a:buClr>
              <a:buSzPts val="1400"/>
              <a:buNone/>
              <a:defRPr sz="1400">
                <a:solidFill>
                  <a:schemeClr val="lt1"/>
                </a:solidFill>
              </a:defRPr>
            </a:lvl8pPr>
            <a:lvl9pPr marL="4114800" lvl="8" indent="-228600" algn="l" rtl="0">
              <a:spcBef>
                <a:spcPts val="280"/>
              </a:spcBef>
              <a:spcAft>
                <a:spcPts val="0"/>
              </a:spcAft>
              <a:buClr>
                <a:schemeClr val="lt1"/>
              </a:buClr>
              <a:buSzPts val="1400"/>
              <a:buNone/>
              <a:defRPr sz="1400">
                <a:solidFill>
                  <a:schemeClr val="lt1"/>
                </a:solidFill>
              </a:defRPr>
            </a:lvl9pPr>
          </a:lstStyle>
          <a:p>
            <a:endParaRPr/>
          </a:p>
        </p:txBody>
      </p:sp>
      <p:sp>
        <p:nvSpPr>
          <p:cNvPr id="325" name="Google Shape;325;g207b2cbffd3_1_120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26" name="Google Shape;326;g207b2cbffd3_1_120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27" name="Google Shape;327;g207b2cbffd3_1_120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28"/>
        <p:cNvGrpSpPr/>
        <p:nvPr/>
      </p:nvGrpSpPr>
      <p:grpSpPr>
        <a:xfrm>
          <a:off x="0" y="0"/>
          <a:ext cx="0" cy="0"/>
          <a:chOff x="0" y="0"/>
          <a:chExt cx="0" cy="0"/>
        </a:xfrm>
      </p:grpSpPr>
      <p:sp>
        <p:nvSpPr>
          <p:cNvPr id="329" name="Google Shape;329;g207b2cbffd3_1_12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lt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0" name="Google Shape;330;g207b2cbffd3_1_1215"/>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rmAutofit/>
          </a:bodyPr>
          <a:lstStyle>
            <a:lvl1pPr marL="457200" lvl="0" indent="-228600" algn="l" rtl="0">
              <a:spcBef>
                <a:spcPts val="480"/>
              </a:spcBef>
              <a:spcAft>
                <a:spcPts val="0"/>
              </a:spcAft>
              <a:buClr>
                <a:schemeClr val="lt1"/>
              </a:buClr>
              <a:buSzPts val="2400"/>
              <a:buNone/>
              <a:defRPr sz="2400" b="1"/>
            </a:lvl1pPr>
            <a:lvl2pPr marL="914400" lvl="1" indent="-228600" algn="l" rtl="0">
              <a:spcBef>
                <a:spcPts val="400"/>
              </a:spcBef>
              <a:spcAft>
                <a:spcPts val="0"/>
              </a:spcAft>
              <a:buClr>
                <a:schemeClr val="lt1"/>
              </a:buClr>
              <a:buSzPts val="2000"/>
              <a:buNone/>
              <a:defRPr sz="2000" b="1"/>
            </a:lvl2pPr>
            <a:lvl3pPr marL="1371600" lvl="2" indent="-228600" algn="l" rtl="0">
              <a:spcBef>
                <a:spcPts val="360"/>
              </a:spcBef>
              <a:spcAft>
                <a:spcPts val="0"/>
              </a:spcAft>
              <a:buClr>
                <a:schemeClr val="lt1"/>
              </a:buClr>
              <a:buSzPts val="1800"/>
              <a:buNone/>
              <a:defRPr sz="1800" b="1"/>
            </a:lvl3pPr>
            <a:lvl4pPr marL="1828800" lvl="3" indent="-228600" algn="l" rtl="0">
              <a:spcBef>
                <a:spcPts val="320"/>
              </a:spcBef>
              <a:spcAft>
                <a:spcPts val="0"/>
              </a:spcAft>
              <a:buClr>
                <a:schemeClr val="lt1"/>
              </a:buClr>
              <a:buSzPts val="1600"/>
              <a:buNone/>
              <a:defRPr sz="1600" b="1"/>
            </a:lvl4pPr>
            <a:lvl5pPr marL="2286000" lvl="4" indent="-228600" algn="l" rtl="0">
              <a:spcBef>
                <a:spcPts val="320"/>
              </a:spcBef>
              <a:spcAft>
                <a:spcPts val="0"/>
              </a:spcAft>
              <a:buClr>
                <a:schemeClr val="lt1"/>
              </a:buClr>
              <a:buSzPts val="1600"/>
              <a:buNone/>
              <a:defRPr sz="1600" b="1"/>
            </a:lvl5pPr>
            <a:lvl6pPr marL="2743200" lvl="5" indent="-228600" algn="l" rtl="0">
              <a:spcBef>
                <a:spcPts val="320"/>
              </a:spcBef>
              <a:spcAft>
                <a:spcPts val="0"/>
              </a:spcAft>
              <a:buClr>
                <a:schemeClr val="lt1"/>
              </a:buClr>
              <a:buSzPts val="1600"/>
              <a:buNone/>
              <a:defRPr sz="1600" b="1"/>
            </a:lvl6pPr>
            <a:lvl7pPr marL="3200400" lvl="6" indent="-228600" algn="l" rtl="0">
              <a:spcBef>
                <a:spcPts val="320"/>
              </a:spcBef>
              <a:spcAft>
                <a:spcPts val="0"/>
              </a:spcAft>
              <a:buClr>
                <a:schemeClr val="lt1"/>
              </a:buClr>
              <a:buSzPts val="1600"/>
              <a:buNone/>
              <a:defRPr sz="1600" b="1"/>
            </a:lvl7pPr>
            <a:lvl8pPr marL="3657600" lvl="7" indent="-228600" algn="l" rtl="0">
              <a:spcBef>
                <a:spcPts val="320"/>
              </a:spcBef>
              <a:spcAft>
                <a:spcPts val="0"/>
              </a:spcAft>
              <a:buClr>
                <a:schemeClr val="lt1"/>
              </a:buClr>
              <a:buSzPts val="1600"/>
              <a:buNone/>
              <a:defRPr sz="1600" b="1"/>
            </a:lvl8pPr>
            <a:lvl9pPr marL="4114800" lvl="8" indent="-228600" algn="l" rtl="0">
              <a:spcBef>
                <a:spcPts val="320"/>
              </a:spcBef>
              <a:spcAft>
                <a:spcPts val="0"/>
              </a:spcAft>
              <a:buClr>
                <a:schemeClr val="lt1"/>
              </a:buClr>
              <a:buSzPts val="1600"/>
              <a:buNone/>
              <a:defRPr sz="1600" b="1"/>
            </a:lvl9pPr>
          </a:lstStyle>
          <a:p>
            <a:endParaRPr/>
          </a:p>
        </p:txBody>
      </p:sp>
      <p:sp>
        <p:nvSpPr>
          <p:cNvPr id="331" name="Google Shape;331;g207b2cbffd3_1_1215"/>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Clr>
                <a:schemeClr val="lt1"/>
              </a:buClr>
              <a:buSzPts val="2400"/>
              <a:buChar char="•"/>
              <a:defRPr sz="2400"/>
            </a:lvl1pPr>
            <a:lvl2pPr marL="914400" lvl="1" indent="-355600" algn="l" rtl="0">
              <a:spcBef>
                <a:spcPts val="400"/>
              </a:spcBef>
              <a:spcAft>
                <a:spcPts val="0"/>
              </a:spcAft>
              <a:buClr>
                <a:schemeClr val="lt1"/>
              </a:buClr>
              <a:buSzPts val="2000"/>
              <a:buChar char="–"/>
              <a:defRPr sz="2000"/>
            </a:lvl2pPr>
            <a:lvl3pPr marL="1371600" lvl="2" indent="-342900" algn="l" rtl="0">
              <a:spcBef>
                <a:spcPts val="360"/>
              </a:spcBef>
              <a:spcAft>
                <a:spcPts val="0"/>
              </a:spcAft>
              <a:buClr>
                <a:schemeClr val="lt1"/>
              </a:buClr>
              <a:buSzPts val="1800"/>
              <a:buChar char="•"/>
              <a:defRPr sz="1800"/>
            </a:lvl3pPr>
            <a:lvl4pPr marL="1828800" lvl="3" indent="-330200" algn="l" rtl="0">
              <a:spcBef>
                <a:spcPts val="320"/>
              </a:spcBef>
              <a:spcAft>
                <a:spcPts val="0"/>
              </a:spcAft>
              <a:buClr>
                <a:schemeClr val="lt1"/>
              </a:buClr>
              <a:buSzPts val="1600"/>
              <a:buChar char="–"/>
              <a:defRPr sz="1600"/>
            </a:lvl4pPr>
            <a:lvl5pPr marL="2286000" lvl="4" indent="-330200" algn="l" rtl="0">
              <a:spcBef>
                <a:spcPts val="320"/>
              </a:spcBef>
              <a:spcAft>
                <a:spcPts val="0"/>
              </a:spcAft>
              <a:buClr>
                <a:schemeClr val="lt1"/>
              </a:buClr>
              <a:buSzPts val="1600"/>
              <a:buChar char="»"/>
              <a:defRPr sz="1600"/>
            </a:lvl5pPr>
            <a:lvl6pPr marL="2743200" lvl="5" indent="-330200" algn="l" rtl="0">
              <a:spcBef>
                <a:spcPts val="320"/>
              </a:spcBef>
              <a:spcAft>
                <a:spcPts val="0"/>
              </a:spcAft>
              <a:buClr>
                <a:schemeClr val="lt1"/>
              </a:buClr>
              <a:buSzPts val="1600"/>
              <a:buChar char="•"/>
              <a:defRPr sz="1600"/>
            </a:lvl6pPr>
            <a:lvl7pPr marL="3200400" lvl="6" indent="-330200" algn="l" rtl="0">
              <a:spcBef>
                <a:spcPts val="320"/>
              </a:spcBef>
              <a:spcAft>
                <a:spcPts val="0"/>
              </a:spcAft>
              <a:buClr>
                <a:schemeClr val="lt1"/>
              </a:buClr>
              <a:buSzPts val="1600"/>
              <a:buChar char="•"/>
              <a:defRPr sz="1600"/>
            </a:lvl7pPr>
            <a:lvl8pPr marL="3657600" lvl="7" indent="-330200" algn="l" rtl="0">
              <a:spcBef>
                <a:spcPts val="320"/>
              </a:spcBef>
              <a:spcAft>
                <a:spcPts val="0"/>
              </a:spcAft>
              <a:buClr>
                <a:schemeClr val="lt1"/>
              </a:buClr>
              <a:buSzPts val="1600"/>
              <a:buChar char="•"/>
              <a:defRPr sz="1600"/>
            </a:lvl8pPr>
            <a:lvl9pPr marL="4114800" lvl="8" indent="-330200" algn="l" rtl="0">
              <a:spcBef>
                <a:spcPts val="320"/>
              </a:spcBef>
              <a:spcAft>
                <a:spcPts val="0"/>
              </a:spcAft>
              <a:buClr>
                <a:schemeClr val="lt1"/>
              </a:buClr>
              <a:buSzPts val="1600"/>
              <a:buChar char="•"/>
              <a:defRPr sz="1600"/>
            </a:lvl9pPr>
          </a:lstStyle>
          <a:p>
            <a:endParaRPr/>
          </a:p>
        </p:txBody>
      </p:sp>
      <p:sp>
        <p:nvSpPr>
          <p:cNvPr id="332" name="Google Shape;332;g207b2cbffd3_1_1215"/>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rmAutofit/>
          </a:bodyPr>
          <a:lstStyle>
            <a:lvl1pPr marL="457200" lvl="0" indent="-228600" algn="l" rtl="0">
              <a:spcBef>
                <a:spcPts val="480"/>
              </a:spcBef>
              <a:spcAft>
                <a:spcPts val="0"/>
              </a:spcAft>
              <a:buClr>
                <a:schemeClr val="lt1"/>
              </a:buClr>
              <a:buSzPts val="2400"/>
              <a:buNone/>
              <a:defRPr sz="2400" b="1"/>
            </a:lvl1pPr>
            <a:lvl2pPr marL="914400" lvl="1" indent="-228600" algn="l" rtl="0">
              <a:spcBef>
                <a:spcPts val="400"/>
              </a:spcBef>
              <a:spcAft>
                <a:spcPts val="0"/>
              </a:spcAft>
              <a:buClr>
                <a:schemeClr val="lt1"/>
              </a:buClr>
              <a:buSzPts val="2000"/>
              <a:buNone/>
              <a:defRPr sz="2000" b="1"/>
            </a:lvl2pPr>
            <a:lvl3pPr marL="1371600" lvl="2" indent="-228600" algn="l" rtl="0">
              <a:spcBef>
                <a:spcPts val="360"/>
              </a:spcBef>
              <a:spcAft>
                <a:spcPts val="0"/>
              </a:spcAft>
              <a:buClr>
                <a:schemeClr val="lt1"/>
              </a:buClr>
              <a:buSzPts val="1800"/>
              <a:buNone/>
              <a:defRPr sz="1800" b="1"/>
            </a:lvl3pPr>
            <a:lvl4pPr marL="1828800" lvl="3" indent="-228600" algn="l" rtl="0">
              <a:spcBef>
                <a:spcPts val="320"/>
              </a:spcBef>
              <a:spcAft>
                <a:spcPts val="0"/>
              </a:spcAft>
              <a:buClr>
                <a:schemeClr val="lt1"/>
              </a:buClr>
              <a:buSzPts val="1600"/>
              <a:buNone/>
              <a:defRPr sz="1600" b="1"/>
            </a:lvl4pPr>
            <a:lvl5pPr marL="2286000" lvl="4" indent="-228600" algn="l" rtl="0">
              <a:spcBef>
                <a:spcPts val="320"/>
              </a:spcBef>
              <a:spcAft>
                <a:spcPts val="0"/>
              </a:spcAft>
              <a:buClr>
                <a:schemeClr val="lt1"/>
              </a:buClr>
              <a:buSzPts val="1600"/>
              <a:buNone/>
              <a:defRPr sz="1600" b="1"/>
            </a:lvl5pPr>
            <a:lvl6pPr marL="2743200" lvl="5" indent="-228600" algn="l" rtl="0">
              <a:spcBef>
                <a:spcPts val="320"/>
              </a:spcBef>
              <a:spcAft>
                <a:spcPts val="0"/>
              </a:spcAft>
              <a:buClr>
                <a:schemeClr val="lt1"/>
              </a:buClr>
              <a:buSzPts val="1600"/>
              <a:buNone/>
              <a:defRPr sz="1600" b="1"/>
            </a:lvl6pPr>
            <a:lvl7pPr marL="3200400" lvl="6" indent="-228600" algn="l" rtl="0">
              <a:spcBef>
                <a:spcPts val="320"/>
              </a:spcBef>
              <a:spcAft>
                <a:spcPts val="0"/>
              </a:spcAft>
              <a:buClr>
                <a:schemeClr val="lt1"/>
              </a:buClr>
              <a:buSzPts val="1600"/>
              <a:buNone/>
              <a:defRPr sz="1600" b="1"/>
            </a:lvl7pPr>
            <a:lvl8pPr marL="3657600" lvl="7" indent="-228600" algn="l" rtl="0">
              <a:spcBef>
                <a:spcPts val="320"/>
              </a:spcBef>
              <a:spcAft>
                <a:spcPts val="0"/>
              </a:spcAft>
              <a:buClr>
                <a:schemeClr val="lt1"/>
              </a:buClr>
              <a:buSzPts val="1600"/>
              <a:buNone/>
              <a:defRPr sz="1600" b="1"/>
            </a:lvl8pPr>
            <a:lvl9pPr marL="4114800" lvl="8" indent="-228600" algn="l" rtl="0">
              <a:spcBef>
                <a:spcPts val="320"/>
              </a:spcBef>
              <a:spcAft>
                <a:spcPts val="0"/>
              </a:spcAft>
              <a:buClr>
                <a:schemeClr val="lt1"/>
              </a:buClr>
              <a:buSzPts val="1600"/>
              <a:buNone/>
              <a:defRPr sz="1600" b="1"/>
            </a:lvl9pPr>
          </a:lstStyle>
          <a:p>
            <a:endParaRPr/>
          </a:p>
        </p:txBody>
      </p:sp>
      <p:sp>
        <p:nvSpPr>
          <p:cNvPr id="333" name="Google Shape;333;g207b2cbffd3_1_1215"/>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Clr>
                <a:schemeClr val="lt1"/>
              </a:buClr>
              <a:buSzPts val="2400"/>
              <a:buChar char="•"/>
              <a:defRPr sz="2400"/>
            </a:lvl1pPr>
            <a:lvl2pPr marL="914400" lvl="1" indent="-355600" algn="l" rtl="0">
              <a:spcBef>
                <a:spcPts val="400"/>
              </a:spcBef>
              <a:spcAft>
                <a:spcPts val="0"/>
              </a:spcAft>
              <a:buClr>
                <a:schemeClr val="lt1"/>
              </a:buClr>
              <a:buSzPts val="2000"/>
              <a:buChar char="–"/>
              <a:defRPr sz="2000"/>
            </a:lvl2pPr>
            <a:lvl3pPr marL="1371600" lvl="2" indent="-342900" algn="l" rtl="0">
              <a:spcBef>
                <a:spcPts val="360"/>
              </a:spcBef>
              <a:spcAft>
                <a:spcPts val="0"/>
              </a:spcAft>
              <a:buClr>
                <a:schemeClr val="lt1"/>
              </a:buClr>
              <a:buSzPts val="1800"/>
              <a:buChar char="•"/>
              <a:defRPr sz="1800"/>
            </a:lvl3pPr>
            <a:lvl4pPr marL="1828800" lvl="3" indent="-330200" algn="l" rtl="0">
              <a:spcBef>
                <a:spcPts val="320"/>
              </a:spcBef>
              <a:spcAft>
                <a:spcPts val="0"/>
              </a:spcAft>
              <a:buClr>
                <a:schemeClr val="lt1"/>
              </a:buClr>
              <a:buSzPts val="1600"/>
              <a:buChar char="–"/>
              <a:defRPr sz="1600"/>
            </a:lvl4pPr>
            <a:lvl5pPr marL="2286000" lvl="4" indent="-330200" algn="l" rtl="0">
              <a:spcBef>
                <a:spcPts val="320"/>
              </a:spcBef>
              <a:spcAft>
                <a:spcPts val="0"/>
              </a:spcAft>
              <a:buClr>
                <a:schemeClr val="lt1"/>
              </a:buClr>
              <a:buSzPts val="1600"/>
              <a:buChar char="»"/>
              <a:defRPr sz="1600"/>
            </a:lvl5pPr>
            <a:lvl6pPr marL="2743200" lvl="5" indent="-330200" algn="l" rtl="0">
              <a:spcBef>
                <a:spcPts val="320"/>
              </a:spcBef>
              <a:spcAft>
                <a:spcPts val="0"/>
              </a:spcAft>
              <a:buClr>
                <a:schemeClr val="lt1"/>
              </a:buClr>
              <a:buSzPts val="1600"/>
              <a:buChar char="•"/>
              <a:defRPr sz="1600"/>
            </a:lvl6pPr>
            <a:lvl7pPr marL="3200400" lvl="6" indent="-330200" algn="l" rtl="0">
              <a:spcBef>
                <a:spcPts val="320"/>
              </a:spcBef>
              <a:spcAft>
                <a:spcPts val="0"/>
              </a:spcAft>
              <a:buClr>
                <a:schemeClr val="lt1"/>
              </a:buClr>
              <a:buSzPts val="1600"/>
              <a:buChar char="•"/>
              <a:defRPr sz="1600"/>
            </a:lvl7pPr>
            <a:lvl8pPr marL="3657600" lvl="7" indent="-330200" algn="l" rtl="0">
              <a:spcBef>
                <a:spcPts val="320"/>
              </a:spcBef>
              <a:spcAft>
                <a:spcPts val="0"/>
              </a:spcAft>
              <a:buClr>
                <a:schemeClr val="lt1"/>
              </a:buClr>
              <a:buSzPts val="1600"/>
              <a:buChar char="•"/>
              <a:defRPr sz="1600"/>
            </a:lvl8pPr>
            <a:lvl9pPr marL="4114800" lvl="8" indent="-330200" algn="l" rtl="0">
              <a:spcBef>
                <a:spcPts val="320"/>
              </a:spcBef>
              <a:spcAft>
                <a:spcPts val="0"/>
              </a:spcAft>
              <a:buClr>
                <a:schemeClr val="lt1"/>
              </a:buClr>
              <a:buSzPts val="1600"/>
              <a:buChar char="•"/>
              <a:defRPr sz="1600"/>
            </a:lvl9pPr>
          </a:lstStyle>
          <a:p>
            <a:endParaRPr/>
          </a:p>
        </p:txBody>
      </p:sp>
      <p:sp>
        <p:nvSpPr>
          <p:cNvPr id="334" name="Google Shape;334;g207b2cbffd3_1_121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5" name="Google Shape;335;g207b2cbffd3_1_121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6" name="Google Shape;336;g207b2cbffd3_1_121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7"/>
        <p:cNvGrpSpPr/>
        <p:nvPr/>
      </p:nvGrpSpPr>
      <p:grpSpPr>
        <a:xfrm>
          <a:off x="0" y="0"/>
          <a:ext cx="0" cy="0"/>
          <a:chOff x="0" y="0"/>
          <a:chExt cx="0" cy="0"/>
        </a:xfrm>
      </p:grpSpPr>
      <p:sp>
        <p:nvSpPr>
          <p:cNvPr id="338" name="Google Shape;338;g207b2cbffd3_1_122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9" name="Google Shape;339;g207b2cbffd3_1_122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0" name="Google Shape;340;g207b2cbffd3_1_122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1"/>
        <p:cNvGrpSpPr/>
        <p:nvPr/>
      </p:nvGrpSpPr>
      <p:grpSpPr>
        <a:xfrm>
          <a:off x="0" y="0"/>
          <a:ext cx="0" cy="0"/>
          <a:chOff x="0" y="0"/>
          <a:chExt cx="0" cy="0"/>
        </a:xfrm>
      </p:grpSpPr>
      <p:sp>
        <p:nvSpPr>
          <p:cNvPr id="342" name="Google Shape;342;g207b2cbffd3_1_1228"/>
          <p:cNvSpPr txBox="1">
            <a:spLocks noGrp="1"/>
          </p:cNvSpPr>
          <p:nvPr>
            <p:ph type="title"/>
          </p:nvPr>
        </p:nvSpPr>
        <p:spPr>
          <a:xfrm>
            <a:off x="457200" y="273050"/>
            <a:ext cx="3008400" cy="11622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lt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3" name="Google Shape;343;g207b2cbffd3_1_1228"/>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rmAutofit/>
          </a:bodyPr>
          <a:lstStyle>
            <a:lvl1pPr marL="457200" lvl="0" indent="-431800" algn="l" rtl="0">
              <a:spcBef>
                <a:spcPts val="640"/>
              </a:spcBef>
              <a:spcAft>
                <a:spcPts val="0"/>
              </a:spcAft>
              <a:buClr>
                <a:schemeClr val="lt1"/>
              </a:buClr>
              <a:buSzPts val="3200"/>
              <a:buChar char="•"/>
              <a:defRPr sz="3200"/>
            </a:lvl1pPr>
            <a:lvl2pPr marL="914400" lvl="1" indent="-406400" algn="l" rtl="0">
              <a:spcBef>
                <a:spcPts val="560"/>
              </a:spcBef>
              <a:spcAft>
                <a:spcPts val="0"/>
              </a:spcAft>
              <a:buClr>
                <a:schemeClr val="lt1"/>
              </a:buClr>
              <a:buSzPts val="2800"/>
              <a:buChar char="–"/>
              <a:defRPr sz="2800"/>
            </a:lvl2pPr>
            <a:lvl3pPr marL="1371600" lvl="2" indent="-381000" algn="l" rtl="0">
              <a:spcBef>
                <a:spcPts val="480"/>
              </a:spcBef>
              <a:spcAft>
                <a:spcPts val="0"/>
              </a:spcAft>
              <a:buClr>
                <a:schemeClr val="lt1"/>
              </a:buClr>
              <a:buSzPts val="2400"/>
              <a:buChar char="•"/>
              <a:defRPr sz="2400"/>
            </a:lvl3pPr>
            <a:lvl4pPr marL="1828800" lvl="3" indent="-355600" algn="l" rtl="0">
              <a:spcBef>
                <a:spcPts val="400"/>
              </a:spcBef>
              <a:spcAft>
                <a:spcPts val="0"/>
              </a:spcAft>
              <a:buClr>
                <a:schemeClr val="lt1"/>
              </a:buClr>
              <a:buSzPts val="2000"/>
              <a:buChar char="–"/>
              <a:defRPr sz="2000"/>
            </a:lvl4pPr>
            <a:lvl5pPr marL="2286000" lvl="4" indent="-355600" algn="l" rtl="0">
              <a:spcBef>
                <a:spcPts val="400"/>
              </a:spcBef>
              <a:spcAft>
                <a:spcPts val="0"/>
              </a:spcAft>
              <a:buClr>
                <a:schemeClr val="lt1"/>
              </a:buClr>
              <a:buSzPts val="2000"/>
              <a:buChar char="»"/>
              <a:defRPr sz="2000"/>
            </a:lvl5pPr>
            <a:lvl6pPr marL="2743200" lvl="5" indent="-355600" algn="l" rtl="0">
              <a:spcBef>
                <a:spcPts val="400"/>
              </a:spcBef>
              <a:spcAft>
                <a:spcPts val="0"/>
              </a:spcAft>
              <a:buClr>
                <a:schemeClr val="lt1"/>
              </a:buClr>
              <a:buSzPts val="2000"/>
              <a:buChar char="•"/>
              <a:defRPr sz="2000"/>
            </a:lvl6pPr>
            <a:lvl7pPr marL="3200400" lvl="6" indent="-355600" algn="l" rtl="0">
              <a:spcBef>
                <a:spcPts val="400"/>
              </a:spcBef>
              <a:spcAft>
                <a:spcPts val="0"/>
              </a:spcAft>
              <a:buClr>
                <a:schemeClr val="lt1"/>
              </a:buClr>
              <a:buSzPts val="2000"/>
              <a:buChar char="•"/>
              <a:defRPr sz="2000"/>
            </a:lvl7pPr>
            <a:lvl8pPr marL="3657600" lvl="7" indent="-355600" algn="l" rtl="0">
              <a:spcBef>
                <a:spcPts val="400"/>
              </a:spcBef>
              <a:spcAft>
                <a:spcPts val="0"/>
              </a:spcAft>
              <a:buClr>
                <a:schemeClr val="lt1"/>
              </a:buClr>
              <a:buSzPts val="2000"/>
              <a:buChar char="•"/>
              <a:defRPr sz="2000"/>
            </a:lvl8pPr>
            <a:lvl9pPr marL="4114800" lvl="8" indent="-355600" algn="l" rtl="0">
              <a:spcBef>
                <a:spcPts val="400"/>
              </a:spcBef>
              <a:spcAft>
                <a:spcPts val="0"/>
              </a:spcAft>
              <a:buClr>
                <a:schemeClr val="lt1"/>
              </a:buClr>
              <a:buSzPts val="2000"/>
              <a:buChar char="•"/>
              <a:defRPr sz="2000"/>
            </a:lvl9pPr>
          </a:lstStyle>
          <a:p>
            <a:endParaRPr/>
          </a:p>
        </p:txBody>
      </p:sp>
      <p:sp>
        <p:nvSpPr>
          <p:cNvPr id="344" name="Google Shape;344;g207b2cbffd3_1_1228"/>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rmAutofit/>
          </a:bodyPr>
          <a:lstStyle>
            <a:lvl1pPr marL="457200" lvl="0" indent="-228600" algn="l" rtl="0">
              <a:spcBef>
                <a:spcPts val="280"/>
              </a:spcBef>
              <a:spcAft>
                <a:spcPts val="0"/>
              </a:spcAft>
              <a:buClr>
                <a:schemeClr val="lt1"/>
              </a:buClr>
              <a:buSzPts val="1400"/>
              <a:buNone/>
              <a:defRPr sz="1400"/>
            </a:lvl1pPr>
            <a:lvl2pPr marL="914400" lvl="1" indent="-228600" algn="l" rtl="0">
              <a:spcBef>
                <a:spcPts val="240"/>
              </a:spcBef>
              <a:spcAft>
                <a:spcPts val="0"/>
              </a:spcAft>
              <a:buClr>
                <a:schemeClr val="lt1"/>
              </a:buClr>
              <a:buSzPts val="1200"/>
              <a:buNone/>
              <a:defRPr sz="1200"/>
            </a:lvl2pPr>
            <a:lvl3pPr marL="1371600" lvl="2" indent="-228600" algn="l" rtl="0">
              <a:spcBef>
                <a:spcPts val="200"/>
              </a:spcBef>
              <a:spcAft>
                <a:spcPts val="0"/>
              </a:spcAft>
              <a:buClr>
                <a:schemeClr val="lt1"/>
              </a:buClr>
              <a:buSzPts val="1000"/>
              <a:buNone/>
              <a:defRPr sz="1000"/>
            </a:lvl3pPr>
            <a:lvl4pPr marL="1828800" lvl="3" indent="-228600" algn="l" rtl="0">
              <a:spcBef>
                <a:spcPts val="180"/>
              </a:spcBef>
              <a:spcAft>
                <a:spcPts val="0"/>
              </a:spcAft>
              <a:buClr>
                <a:schemeClr val="lt1"/>
              </a:buClr>
              <a:buSzPts val="900"/>
              <a:buNone/>
              <a:defRPr sz="900"/>
            </a:lvl4pPr>
            <a:lvl5pPr marL="2286000" lvl="4" indent="-228600" algn="l" rtl="0">
              <a:spcBef>
                <a:spcPts val="180"/>
              </a:spcBef>
              <a:spcAft>
                <a:spcPts val="0"/>
              </a:spcAft>
              <a:buClr>
                <a:schemeClr val="lt1"/>
              </a:buClr>
              <a:buSzPts val="900"/>
              <a:buNone/>
              <a:defRPr sz="900"/>
            </a:lvl5pPr>
            <a:lvl6pPr marL="2743200" lvl="5" indent="-228600" algn="l" rtl="0">
              <a:spcBef>
                <a:spcPts val="180"/>
              </a:spcBef>
              <a:spcAft>
                <a:spcPts val="0"/>
              </a:spcAft>
              <a:buClr>
                <a:schemeClr val="lt1"/>
              </a:buClr>
              <a:buSzPts val="900"/>
              <a:buNone/>
              <a:defRPr sz="900"/>
            </a:lvl6pPr>
            <a:lvl7pPr marL="3200400" lvl="6" indent="-228600" algn="l" rtl="0">
              <a:spcBef>
                <a:spcPts val="180"/>
              </a:spcBef>
              <a:spcAft>
                <a:spcPts val="0"/>
              </a:spcAft>
              <a:buClr>
                <a:schemeClr val="lt1"/>
              </a:buClr>
              <a:buSzPts val="900"/>
              <a:buNone/>
              <a:defRPr sz="900"/>
            </a:lvl7pPr>
            <a:lvl8pPr marL="3657600" lvl="7" indent="-228600" algn="l" rtl="0">
              <a:spcBef>
                <a:spcPts val="180"/>
              </a:spcBef>
              <a:spcAft>
                <a:spcPts val="0"/>
              </a:spcAft>
              <a:buClr>
                <a:schemeClr val="lt1"/>
              </a:buClr>
              <a:buSzPts val="900"/>
              <a:buNone/>
              <a:defRPr sz="900"/>
            </a:lvl8pPr>
            <a:lvl9pPr marL="4114800" lvl="8" indent="-228600" algn="l" rtl="0">
              <a:spcBef>
                <a:spcPts val="180"/>
              </a:spcBef>
              <a:spcAft>
                <a:spcPts val="0"/>
              </a:spcAft>
              <a:buClr>
                <a:schemeClr val="lt1"/>
              </a:buClr>
              <a:buSzPts val="900"/>
              <a:buNone/>
              <a:defRPr sz="900"/>
            </a:lvl9pPr>
          </a:lstStyle>
          <a:p>
            <a:endParaRPr/>
          </a:p>
        </p:txBody>
      </p:sp>
      <p:sp>
        <p:nvSpPr>
          <p:cNvPr id="345" name="Google Shape;345;g207b2cbffd3_1_122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6" name="Google Shape;346;g207b2cbffd3_1_122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7" name="Google Shape;347;g207b2cbffd3_1_122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48"/>
        <p:cNvGrpSpPr/>
        <p:nvPr/>
      </p:nvGrpSpPr>
      <p:grpSpPr>
        <a:xfrm>
          <a:off x="0" y="0"/>
          <a:ext cx="0" cy="0"/>
          <a:chOff x="0" y="0"/>
          <a:chExt cx="0" cy="0"/>
        </a:xfrm>
      </p:grpSpPr>
      <p:sp>
        <p:nvSpPr>
          <p:cNvPr id="349" name="Google Shape;349;g207b2cbffd3_1_1235"/>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lt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0" name="Google Shape;350;g207b2cbffd3_1_1235"/>
          <p:cNvSpPr>
            <a:spLocks noGrp="1"/>
          </p:cNvSpPr>
          <p:nvPr>
            <p:ph type="pic" idx="2"/>
          </p:nvPr>
        </p:nvSpPr>
        <p:spPr>
          <a:xfrm>
            <a:off x="1792288" y="612775"/>
            <a:ext cx="5486400" cy="4114800"/>
          </a:xfrm>
          <a:prstGeom prst="rect">
            <a:avLst/>
          </a:prstGeom>
          <a:noFill/>
          <a:ln>
            <a:noFill/>
          </a:ln>
        </p:spPr>
      </p:sp>
      <p:sp>
        <p:nvSpPr>
          <p:cNvPr id="351" name="Google Shape;351;g207b2cbffd3_1_1235"/>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rmAutofit/>
          </a:bodyPr>
          <a:lstStyle>
            <a:lvl1pPr marL="457200" lvl="0" indent="-228600" algn="l" rtl="0">
              <a:spcBef>
                <a:spcPts val="280"/>
              </a:spcBef>
              <a:spcAft>
                <a:spcPts val="0"/>
              </a:spcAft>
              <a:buClr>
                <a:schemeClr val="lt1"/>
              </a:buClr>
              <a:buSzPts val="1400"/>
              <a:buNone/>
              <a:defRPr sz="1400"/>
            </a:lvl1pPr>
            <a:lvl2pPr marL="914400" lvl="1" indent="-228600" algn="l" rtl="0">
              <a:spcBef>
                <a:spcPts val="240"/>
              </a:spcBef>
              <a:spcAft>
                <a:spcPts val="0"/>
              </a:spcAft>
              <a:buClr>
                <a:schemeClr val="lt1"/>
              </a:buClr>
              <a:buSzPts val="1200"/>
              <a:buNone/>
              <a:defRPr sz="1200"/>
            </a:lvl2pPr>
            <a:lvl3pPr marL="1371600" lvl="2" indent="-228600" algn="l" rtl="0">
              <a:spcBef>
                <a:spcPts val="200"/>
              </a:spcBef>
              <a:spcAft>
                <a:spcPts val="0"/>
              </a:spcAft>
              <a:buClr>
                <a:schemeClr val="lt1"/>
              </a:buClr>
              <a:buSzPts val="1000"/>
              <a:buNone/>
              <a:defRPr sz="1000"/>
            </a:lvl3pPr>
            <a:lvl4pPr marL="1828800" lvl="3" indent="-228600" algn="l" rtl="0">
              <a:spcBef>
                <a:spcPts val="180"/>
              </a:spcBef>
              <a:spcAft>
                <a:spcPts val="0"/>
              </a:spcAft>
              <a:buClr>
                <a:schemeClr val="lt1"/>
              </a:buClr>
              <a:buSzPts val="900"/>
              <a:buNone/>
              <a:defRPr sz="900"/>
            </a:lvl4pPr>
            <a:lvl5pPr marL="2286000" lvl="4" indent="-228600" algn="l" rtl="0">
              <a:spcBef>
                <a:spcPts val="180"/>
              </a:spcBef>
              <a:spcAft>
                <a:spcPts val="0"/>
              </a:spcAft>
              <a:buClr>
                <a:schemeClr val="lt1"/>
              </a:buClr>
              <a:buSzPts val="900"/>
              <a:buNone/>
              <a:defRPr sz="900"/>
            </a:lvl5pPr>
            <a:lvl6pPr marL="2743200" lvl="5" indent="-228600" algn="l" rtl="0">
              <a:spcBef>
                <a:spcPts val="180"/>
              </a:spcBef>
              <a:spcAft>
                <a:spcPts val="0"/>
              </a:spcAft>
              <a:buClr>
                <a:schemeClr val="lt1"/>
              </a:buClr>
              <a:buSzPts val="900"/>
              <a:buNone/>
              <a:defRPr sz="900"/>
            </a:lvl6pPr>
            <a:lvl7pPr marL="3200400" lvl="6" indent="-228600" algn="l" rtl="0">
              <a:spcBef>
                <a:spcPts val="180"/>
              </a:spcBef>
              <a:spcAft>
                <a:spcPts val="0"/>
              </a:spcAft>
              <a:buClr>
                <a:schemeClr val="lt1"/>
              </a:buClr>
              <a:buSzPts val="900"/>
              <a:buNone/>
              <a:defRPr sz="900"/>
            </a:lvl7pPr>
            <a:lvl8pPr marL="3657600" lvl="7" indent="-228600" algn="l" rtl="0">
              <a:spcBef>
                <a:spcPts val="180"/>
              </a:spcBef>
              <a:spcAft>
                <a:spcPts val="0"/>
              </a:spcAft>
              <a:buClr>
                <a:schemeClr val="lt1"/>
              </a:buClr>
              <a:buSzPts val="900"/>
              <a:buNone/>
              <a:defRPr sz="900"/>
            </a:lvl8pPr>
            <a:lvl9pPr marL="4114800" lvl="8" indent="-228600" algn="l" rtl="0">
              <a:spcBef>
                <a:spcPts val="180"/>
              </a:spcBef>
              <a:spcAft>
                <a:spcPts val="0"/>
              </a:spcAft>
              <a:buClr>
                <a:schemeClr val="lt1"/>
              </a:buClr>
              <a:buSzPts val="900"/>
              <a:buNone/>
              <a:defRPr sz="900"/>
            </a:lvl9pPr>
          </a:lstStyle>
          <a:p>
            <a:endParaRPr/>
          </a:p>
        </p:txBody>
      </p:sp>
      <p:sp>
        <p:nvSpPr>
          <p:cNvPr id="352" name="Google Shape;352;g207b2cbffd3_1_123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3" name="Google Shape;353;g207b2cbffd3_1_123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4" name="Google Shape;354;g207b2cbffd3_1_123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55"/>
        <p:cNvGrpSpPr/>
        <p:nvPr/>
      </p:nvGrpSpPr>
      <p:grpSpPr>
        <a:xfrm>
          <a:off x="0" y="0"/>
          <a:ext cx="0" cy="0"/>
          <a:chOff x="0" y="0"/>
          <a:chExt cx="0" cy="0"/>
        </a:xfrm>
      </p:grpSpPr>
      <p:sp>
        <p:nvSpPr>
          <p:cNvPr id="356" name="Google Shape;356;g207b2cbffd3_1_12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7" name="Google Shape;357;g207b2cbffd3_1_1242"/>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lt1"/>
              </a:buClr>
              <a:buSzPts val="1800"/>
              <a:buChar char="•"/>
              <a:defRPr/>
            </a:lvl1pPr>
            <a:lvl2pPr marL="914400" lvl="1" indent="-342900" algn="l" rtl="0">
              <a:spcBef>
                <a:spcPts val="360"/>
              </a:spcBef>
              <a:spcAft>
                <a:spcPts val="0"/>
              </a:spcAft>
              <a:buClr>
                <a:schemeClr val="lt1"/>
              </a:buClr>
              <a:buSzPts val="1800"/>
              <a:buChar char="–"/>
              <a:defRPr/>
            </a:lvl2pPr>
            <a:lvl3pPr marL="1371600" lvl="2" indent="-342900" algn="l" rtl="0">
              <a:spcBef>
                <a:spcPts val="360"/>
              </a:spcBef>
              <a:spcAft>
                <a:spcPts val="0"/>
              </a:spcAft>
              <a:buClr>
                <a:schemeClr val="lt1"/>
              </a:buClr>
              <a:buSzPts val="1800"/>
              <a:buChar char="•"/>
              <a:defRPr/>
            </a:lvl3pPr>
            <a:lvl4pPr marL="1828800" lvl="3" indent="-342900" algn="l" rtl="0">
              <a:spcBef>
                <a:spcPts val="360"/>
              </a:spcBef>
              <a:spcAft>
                <a:spcPts val="0"/>
              </a:spcAft>
              <a:buClr>
                <a:schemeClr val="lt1"/>
              </a:buClr>
              <a:buSzPts val="1800"/>
              <a:buChar char="–"/>
              <a:defRPr/>
            </a:lvl4pPr>
            <a:lvl5pPr marL="2286000" lvl="4" indent="-342900" algn="l" rtl="0">
              <a:spcBef>
                <a:spcPts val="360"/>
              </a:spcBef>
              <a:spcAft>
                <a:spcPts val="0"/>
              </a:spcAft>
              <a:buClr>
                <a:schemeClr val="lt1"/>
              </a:buClr>
              <a:buSzPts val="1800"/>
              <a:buChar char="»"/>
              <a:defRPr/>
            </a:lvl5pPr>
            <a:lvl6pPr marL="2743200" lvl="5" indent="-342900" algn="l" rtl="0">
              <a:spcBef>
                <a:spcPts val="360"/>
              </a:spcBef>
              <a:spcAft>
                <a:spcPts val="0"/>
              </a:spcAft>
              <a:buClr>
                <a:schemeClr val="lt1"/>
              </a:buClr>
              <a:buSzPts val="1800"/>
              <a:buChar char="•"/>
              <a:defRPr/>
            </a:lvl6pPr>
            <a:lvl7pPr marL="3200400" lvl="6" indent="-342900" algn="l" rtl="0">
              <a:spcBef>
                <a:spcPts val="360"/>
              </a:spcBef>
              <a:spcAft>
                <a:spcPts val="0"/>
              </a:spcAft>
              <a:buClr>
                <a:schemeClr val="lt1"/>
              </a:buClr>
              <a:buSzPts val="1800"/>
              <a:buChar char="•"/>
              <a:defRPr/>
            </a:lvl7pPr>
            <a:lvl8pPr marL="3657600" lvl="7" indent="-342900" algn="l" rtl="0">
              <a:spcBef>
                <a:spcPts val="360"/>
              </a:spcBef>
              <a:spcAft>
                <a:spcPts val="0"/>
              </a:spcAft>
              <a:buClr>
                <a:schemeClr val="lt1"/>
              </a:buClr>
              <a:buSzPts val="1800"/>
              <a:buChar char="•"/>
              <a:defRPr/>
            </a:lvl8pPr>
            <a:lvl9pPr marL="4114800" lvl="8" indent="-342900" algn="l" rtl="0">
              <a:spcBef>
                <a:spcPts val="360"/>
              </a:spcBef>
              <a:spcAft>
                <a:spcPts val="0"/>
              </a:spcAft>
              <a:buClr>
                <a:schemeClr val="lt1"/>
              </a:buClr>
              <a:buSzPts val="1800"/>
              <a:buChar char="•"/>
              <a:defRPr/>
            </a:lvl9pPr>
          </a:lstStyle>
          <a:p>
            <a:endParaRPr/>
          </a:p>
        </p:txBody>
      </p:sp>
      <p:sp>
        <p:nvSpPr>
          <p:cNvPr id="358" name="Google Shape;358;g207b2cbffd3_1_124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9" name="Google Shape;359;g207b2cbffd3_1_124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0" name="Google Shape;360;g207b2cbffd3_1_124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61"/>
        <p:cNvGrpSpPr/>
        <p:nvPr/>
      </p:nvGrpSpPr>
      <p:grpSpPr>
        <a:xfrm>
          <a:off x="0" y="0"/>
          <a:ext cx="0" cy="0"/>
          <a:chOff x="0" y="0"/>
          <a:chExt cx="0" cy="0"/>
        </a:xfrm>
      </p:grpSpPr>
      <p:sp>
        <p:nvSpPr>
          <p:cNvPr id="362" name="Google Shape;362;g207b2cbffd3_1_1248"/>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3" name="Google Shape;363;g207b2cbffd3_1_1248"/>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lt1"/>
              </a:buClr>
              <a:buSzPts val="1800"/>
              <a:buChar char="•"/>
              <a:defRPr/>
            </a:lvl1pPr>
            <a:lvl2pPr marL="914400" lvl="1" indent="-342900" algn="l" rtl="0">
              <a:spcBef>
                <a:spcPts val="360"/>
              </a:spcBef>
              <a:spcAft>
                <a:spcPts val="0"/>
              </a:spcAft>
              <a:buClr>
                <a:schemeClr val="lt1"/>
              </a:buClr>
              <a:buSzPts val="1800"/>
              <a:buChar char="–"/>
              <a:defRPr/>
            </a:lvl2pPr>
            <a:lvl3pPr marL="1371600" lvl="2" indent="-342900" algn="l" rtl="0">
              <a:spcBef>
                <a:spcPts val="360"/>
              </a:spcBef>
              <a:spcAft>
                <a:spcPts val="0"/>
              </a:spcAft>
              <a:buClr>
                <a:schemeClr val="lt1"/>
              </a:buClr>
              <a:buSzPts val="1800"/>
              <a:buChar char="•"/>
              <a:defRPr/>
            </a:lvl3pPr>
            <a:lvl4pPr marL="1828800" lvl="3" indent="-342900" algn="l" rtl="0">
              <a:spcBef>
                <a:spcPts val="360"/>
              </a:spcBef>
              <a:spcAft>
                <a:spcPts val="0"/>
              </a:spcAft>
              <a:buClr>
                <a:schemeClr val="lt1"/>
              </a:buClr>
              <a:buSzPts val="1800"/>
              <a:buChar char="–"/>
              <a:defRPr/>
            </a:lvl4pPr>
            <a:lvl5pPr marL="2286000" lvl="4" indent="-342900" algn="l" rtl="0">
              <a:spcBef>
                <a:spcPts val="360"/>
              </a:spcBef>
              <a:spcAft>
                <a:spcPts val="0"/>
              </a:spcAft>
              <a:buClr>
                <a:schemeClr val="lt1"/>
              </a:buClr>
              <a:buSzPts val="1800"/>
              <a:buChar char="»"/>
              <a:defRPr/>
            </a:lvl5pPr>
            <a:lvl6pPr marL="2743200" lvl="5" indent="-342900" algn="l" rtl="0">
              <a:spcBef>
                <a:spcPts val="360"/>
              </a:spcBef>
              <a:spcAft>
                <a:spcPts val="0"/>
              </a:spcAft>
              <a:buClr>
                <a:schemeClr val="lt1"/>
              </a:buClr>
              <a:buSzPts val="1800"/>
              <a:buChar char="•"/>
              <a:defRPr/>
            </a:lvl6pPr>
            <a:lvl7pPr marL="3200400" lvl="6" indent="-342900" algn="l" rtl="0">
              <a:spcBef>
                <a:spcPts val="360"/>
              </a:spcBef>
              <a:spcAft>
                <a:spcPts val="0"/>
              </a:spcAft>
              <a:buClr>
                <a:schemeClr val="lt1"/>
              </a:buClr>
              <a:buSzPts val="1800"/>
              <a:buChar char="•"/>
              <a:defRPr/>
            </a:lvl7pPr>
            <a:lvl8pPr marL="3657600" lvl="7" indent="-342900" algn="l" rtl="0">
              <a:spcBef>
                <a:spcPts val="360"/>
              </a:spcBef>
              <a:spcAft>
                <a:spcPts val="0"/>
              </a:spcAft>
              <a:buClr>
                <a:schemeClr val="lt1"/>
              </a:buClr>
              <a:buSzPts val="1800"/>
              <a:buChar char="•"/>
              <a:defRPr/>
            </a:lvl8pPr>
            <a:lvl9pPr marL="4114800" lvl="8" indent="-342900" algn="l" rtl="0">
              <a:spcBef>
                <a:spcPts val="360"/>
              </a:spcBef>
              <a:spcAft>
                <a:spcPts val="0"/>
              </a:spcAft>
              <a:buClr>
                <a:schemeClr val="lt1"/>
              </a:buClr>
              <a:buSzPts val="1800"/>
              <a:buChar char="•"/>
              <a:defRPr/>
            </a:lvl9pPr>
          </a:lstStyle>
          <a:p>
            <a:endParaRPr/>
          </a:p>
        </p:txBody>
      </p:sp>
      <p:sp>
        <p:nvSpPr>
          <p:cNvPr id="364" name="Google Shape;364;g207b2cbffd3_1_124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5" name="Google Shape;365;g207b2cbffd3_1_124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6" name="Google Shape;366;g207b2cbffd3_1_124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 Center">
  <p:cSld name="TITLE_AND_BODY_1">
    <p:bg>
      <p:bgPr>
        <a:blipFill>
          <a:blip r:embed="rId2">
            <a:alphaModFix/>
          </a:blip>
          <a:stretch>
            <a:fillRect/>
          </a:stretch>
        </a:blipFill>
        <a:effectLst/>
      </p:bgPr>
    </p:bg>
    <p:spTree>
      <p:nvGrpSpPr>
        <p:cNvPr id="1" name="Shape 367"/>
        <p:cNvGrpSpPr/>
        <p:nvPr/>
      </p:nvGrpSpPr>
      <p:grpSpPr>
        <a:xfrm>
          <a:off x="0" y="0"/>
          <a:ext cx="0" cy="0"/>
          <a:chOff x="0" y="0"/>
          <a:chExt cx="0" cy="0"/>
        </a:xfrm>
      </p:grpSpPr>
      <p:sp>
        <p:nvSpPr>
          <p:cNvPr id="368" name="Google Shape;368;g207b2cbffd3_1_1254"/>
          <p:cNvSpPr txBox="1">
            <a:spLocks noGrp="1"/>
          </p:cNvSpPr>
          <p:nvPr>
            <p:ph type="title"/>
          </p:nvPr>
        </p:nvSpPr>
        <p:spPr>
          <a:xfrm>
            <a:off x="473273" y="2169914"/>
            <a:ext cx="8197500" cy="2509200"/>
          </a:xfrm>
          <a:prstGeom prst="rect">
            <a:avLst/>
          </a:prstGeom>
          <a:noFill/>
          <a:ln>
            <a:noFill/>
          </a:ln>
        </p:spPr>
        <p:txBody>
          <a:bodyPr spcFirstLastPara="1" wrap="square" lIns="43650" tIns="43650" rIns="43650" bIns="43650" anchor="ctr" anchorCtr="0">
            <a:normAutofit/>
          </a:bodyPr>
          <a:lstStyle>
            <a:lvl1pPr lvl="0" algn="ctr" rtl="0">
              <a:lnSpc>
                <a:spcPct val="100000"/>
              </a:lnSpc>
              <a:spcBef>
                <a:spcPts val="0"/>
              </a:spcBef>
              <a:spcAft>
                <a:spcPts val="0"/>
              </a:spcAft>
              <a:buClr>
                <a:srgbClr val="FFFFFF"/>
              </a:buClr>
              <a:buSzPts val="8900"/>
              <a:buFont typeface="Poppins"/>
              <a:buNone/>
              <a:defRPr sz="8900">
                <a:solidFill>
                  <a:srgbClr val="FFFFFF"/>
                </a:solidFill>
              </a:defRPr>
            </a:lvl1pPr>
            <a:lvl2pPr lvl="1" algn="ctr" rtl="0">
              <a:lnSpc>
                <a:spcPct val="100000"/>
              </a:lnSpc>
              <a:spcBef>
                <a:spcPts val="0"/>
              </a:spcBef>
              <a:spcAft>
                <a:spcPts val="0"/>
              </a:spcAft>
              <a:buClr>
                <a:srgbClr val="5B5854"/>
              </a:buClr>
              <a:buSzPts val="1500"/>
              <a:buNone/>
              <a:defRPr/>
            </a:lvl2pPr>
            <a:lvl3pPr lvl="2" algn="ctr" rtl="0">
              <a:lnSpc>
                <a:spcPct val="100000"/>
              </a:lnSpc>
              <a:spcBef>
                <a:spcPts val="0"/>
              </a:spcBef>
              <a:spcAft>
                <a:spcPts val="0"/>
              </a:spcAft>
              <a:buClr>
                <a:srgbClr val="5B5854"/>
              </a:buClr>
              <a:buSzPts val="1500"/>
              <a:buNone/>
              <a:defRPr/>
            </a:lvl3pPr>
            <a:lvl4pPr lvl="3" algn="ctr" rtl="0">
              <a:lnSpc>
                <a:spcPct val="100000"/>
              </a:lnSpc>
              <a:spcBef>
                <a:spcPts val="0"/>
              </a:spcBef>
              <a:spcAft>
                <a:spcPts val="0"/>
              </a:spcAft>
              <a:buClr>
                <a:srgbClr val="5B5854"/>
              </a:buClr>
              <a:buSzPts val="1500"/>
              <a:buNone/>
              <a:defRPr/>
            </a:lvl4pPr>
            <a:lvl5pPr lvl="4" algn="ctr" rtl="0">
              <a:lnSpc>
                <a:spcPct val="100000"/>
              </a:lnSpc>
              <a:spcBef>
                <a:spcPts val="0"/>
              </a:spcBef>
              <a:spcAft>
                <a:spcPts val="0"/>
              </a:spcAft>
              <a:buClr>
                <a:srgbClr val="5B5854"/>
              </a:buClr>
              <a:buSzPts val="1500"/>
              <a:buNone/>
              <a:defRPr/>
            </a:lvl5pPr>
            <a:lvl6pPr lvl="5" algn="ctr" rtl="0">
              <a:lnSpc>
                <a:spcPct val="100000"/>
              </a:lnSpc>
              <a:spcBef>
                <a:spcPts val="0"/>
              </a:spcBef>
              <a:spcAft>
                <a:spcPts val="0"/>
              </a:spcAft>
              <a:buClr>
                <a:srgbClr val="5B5854"/>
              </a:buClr>
              <a:buSzPts val="1500"/>
              <a:buNone/>
              <a:defRPr/>
            </a:lvl6pPr>
            <a:lvl7pPr lvl="6" algn="ctr" rtl="0">
              <a:lnSpc>
                <a:spcPct val="100000"/>
              </a:lnSpc>
              <a:spcBef>
                <a:spcPts val="0"/>
              </a:spcBef>
              <a:spcAft>
                <a:spcPts val="0"/>
              </a:spcAft>
              <a:buClr>
                <a:srgbClr val="5B5854"/>
              </a:buClr>
              <a:buSzPts val="1500"/>
              <a:buNone/>
              <a:defRPr/>
            </a:lvl7pPr>
            <a:lvl8pPr lvl="7" algn="ctr" rtl="0">
              <a:lnSpc>
                <a:spcPct val="100000"/>
              </a:lnSpc>
              <a:spcBef>
                <a:spcPts val="0"/>
              </a:spcBef>
              <a:spcAft>
                <a:spcPts val="0"/>
              </a:spcAft>
              <a:buClr>
                <a:srgbClr val="5B5854"/>
              </a:buClr>
              <a:buSzPts val="1500"/>
              <a:buNone/>
              <a:defRPr/>
            </a:lvl8pPr>
            <a:lvl9pPr lvl="8" algn="ctr" rtl="0">
              <a:lnSpc>
                <a:spcPct val="100000"/>
              </a:lnSpc>
              <a:spcBef>
                <a:spcPts val="0"/>
              </a:spcBef>
              <a:spcAft>
                <a:spcPts val="0"/>
              </a:spcAft>
              <a:buClr>
                <a:srgbClr val="5B5854"/>
              </a:buClr>
              <a:buSzPts val="1500"/>
              <a:buNone/>
              <a:defRPr/>
            </a:lvl9pPr>
          </a:lstStyle>
          <a:p>
            <a:endParaRPr/>
          </a:p>
        </p:txBody>
      </p:sp>
      <p:sp>
        <p:nvSpPr>
          <p:cNvPr id="369" name="Google Shape;369;g207b2cbffd3_1_1254"/>
          <p:cNvSpPr txBox="1">
            <a:spLocks noGrp="1"/>
          </p:cNvSpPr>
          <p:nvPr>
            <p:ph type="sldNum" idx="12"/>
          </p:nvPr>
        </p:nvSpPr>
        <p:spPr>
          <a:xfrm>
            <a:off x="4456981" y="6492852"/>
            <a:ext cx="230100" cy="273000"/>
          </a:xfrm>
          <a:prstGeom prst="rect">
            <a:avLst/>
          </a:prstGeom>
          <a:noFill/>
          <a:ln>
            <a:noFill/>
          </a:ln>
        </p:spPr>
        <p:txBody>
          <a:bodyPr spcFirstLastPara="1" wrap="square" lIns="43650" tIns="43650" rIns="43650" bIns="43650" anchor="ctr" anchorCtr="0">
            <a:spAutoFit/>
          </a:bodyPr>
          <a:lstStyle>
            <a:lvl1pPr marL="0" marR="0" lvl="0" indent="0" algn="ctr" rtl="0">
              <a:lnSpc>
                <a:spcPct val="100000"/>
              </a:lnSpc>
              <a:spcBef>
                <a:spcPts val="0"/>
              </a:spcBef>
              <a:spcAft>
                <a:spcPts val="0"/>
              </a:spcAft>
              <a:buClr>
                <a:srgbClr val="FFFFFF"/>
              </a:buClr>
              <a:buSzPts val="1200"/>
              <a:buFont typeface="Poppins"/>
              <a:buNone/>
              <a:defRPr>
                <a:solidFill>
                  <a:srgbClr val="FFFFFF"/>
                </a:solidFill>
              </a:defRPr>
            </a:lvl1pPr>
            <a:lvl2pPr marL="0" marR="0" lvl="1" indent="0" algn="ctr" rtl="0">
              <a:lnSpc>
                <a:spcPct val="100000"/>
              </a:lnSpc>
              <a:spcBef>
                <a:spcPts val="0"/>
              </a:spcBef>
              <a:spcAft>
                <a:spcPts val="0"/>
              </a:spcAft>
              <a:buClr>
                <a:srgbClr val="FFFFFF"/>
              </a:buClr>
              <a:buSzPts val="1200"/>
              <a:buFont typeface="Poppins"/>
              <a:buNone/>
              <a:defRPr>
                <a:solidFill>
                  <a:srgbClr val="FFFFFF"/>
                </a:solidFill>
              </a:defRPr>
            </a:lvl2pPr>
            <a:lvl3pPr marL="0" marR="0" lvl="2" indent="0" algn="ctr" rtl="0">
              <a:lnSpc>
                <a:spcPct val="100000"/>
              </a:lnSpc>
              <a:spcBef>
                <a:spcPts val="0"/>
              </a:spcBef>
              <a:spcAft>
                <a:spcPts val="0"/>
              </a:spcAft>
              <a:buClr>
                <a:srgbClr val="FFFFFF"/>
              </a:buClr>
              <a:buSzPts val="1200"/>
              <a:buFont typeface="Poppins"/>
              <a:buNone/>
              <a:defRPr>
                <a:solidFill>
                  <a:srgbClr val="FFFFFF"/>
                </a:solidFill>
              </a:defRPr>
            </a:lvl3pPr>
            <a:lvl4pPr marL="0" marR="0" lvl="3" indent="0" algn="ctr" rtl="0">
              <a:lnSpc>
                <a:spcPct val="100000"/>
              </a:lnSpc>
              <a:spcBef>
                <a:spcPts val="0"/>
              </a:spcBef>
              <a:spcAft>
                <a:spcPts val="0"/>
              </a:spcAft>
              <a:buClr>
                <a:srgbClr val="FFFFFF"/>
              </a:buClr>
              <a:buSzPts val="1200"/>
              <a:buFont typeface="Poppins"/>
              <a:buNone/>
              <a:defRPr>
                <a:solidFill>
                  <a:srgbClr val="FFFFFF"/>
                </a:solidFill>
              </a:defRPr>
            </a:lvl4pPr>
            <a:lvl5pPr marL="0" marR="0" lvl="4" indent="0" algn="ctr" rtl="0">
              <a:lnSpc>
                <a:spcPct val="100000"/>
              </a:lnSpc>
              <a:spcBef>
                <a:spcPts val="0"/>
              </a:spcBef>
              <a:spcAft>
                <a:spcPts val="0"/>
              </a:spcAft>
              <a:buClr>
                <a:srgbClr val="FFFFFF"/>
              </a:buClr>
              <a:buSzPts val="1200"/>
              <a:buFont typeface="Poppins"/>
              <a:buNone/>
              <a:defRPr>
                <a:solidFill>
                  <a:srgbClr val="FFFFFF"/>
                </a:solidFill>
              </a:defRPr>
            </a:lvl5pPr>
            <a:lvl6pPr marL="0" marR="0" lvl="5" indent="0" algn="ctr" rtl="0">
              <a:lnSpc>
                <a:spcPct val="100000"/>
              </a:lnSpc>
              <a:spcBef>
                <a:spcPts val="0"/>
              </a:spcBef>
              <a:spcAft>
                <a:spcPts val="0"/>
              </a:spcAft>
              <a:buClr>
                <a:srgbClr val="FFFFFF"/>
              </a:buClr>
              <a:buSzPts val="1200"/>
              <a:buFont typeface="Poppins"/>
              <a:buNone/>
              <a:defRPr>
                <a:solidFill>
                  <a:srgbClr val="FFFFFF"/>
                </a:solidFill>
              </a:defRPr>
            </a:lvl6pPr>
            <a:lvl7pPr marL="0" marR="0" lvl="6" indent="0" algn="ctr" rtl="0">
              <a:lnSpc>
                <a:spcPct val="100000"/>
              </a:lnSpc>
              <a:spcBef>
                <a:spcPts val="0"/>
              </a:spcBef>
              <a:spcAft>
                <a:spcPts val="0"/>
              </a:spcAft>
              <a:buClr>
                <a:srgbClr val="FFFFFF"/>
              </a:buClr>
              <a:buSzPts val="1200"/>
              <a:buFont typeface="Poppins"/>
              <a:buNone/>
              <a:defRPr>
                <a:solidFill>
                  <a:srgbClr val="FFFFFF"/>
                </a:solidFill>
              </a:defRPr>
            </a:lvl7pPr>
            <a:lvl8pPr marL="0" marR="0" lvl="7" indent="0" algn="ctr" rtl="0">
              <a:lnSpc>
                <a:spcPct val="100000"/>
              </a:lnSpc>
              <a:spcBef>
                <a:spcPts val="0"/>
              </a:spcBef>
              <a:spcAft>
                <a:spcPts val="0"/>
              </a:spcAft>
              <a:buClr>
                <a:srgbClr val="FFFFFF"/>
              </a:buClr>
              <a:buSzPts val="1200"/>
              <a:buFont typeface="Poppins"/>
              <a:buNone/>
              <a:defRPr>
                <a:solidFill>
                  <a:srgbClr val="FFFFFF"/>
                </a:solidFill>
              </a:defRPr>
            </a:lvl8pPr>
            <a:lvl9pPr marL="0" marR="0" lvl="8" indent="0" algn="ctr" rtl="0">
              <a:lnSpc>
                <a:spcPct val="100000"/>
              </a:lnSpc>
              <a:spcBef>
                <a:spcPts val="0"/>
              </a:spcBef>
              <a:spcAft>
                <a:spcPts val="0"/>
              </a:spcAft>
              <a:buClr>
                <a:srgbClr val="FFFFFF"/>
              </a:buClr>
              <a:buSzPts val="1200"/>
              <a:buFont typeface="Poppins"/>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solidFill>
                <a:schemeClr val="lt1"/>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mp; Subtitle">
  <p:cSld name="TITLE_1">
    <p:bg>
      <p:bgPr>
        <a:blipFill>
          <a:blip r:embed="rId2">
            <a:alphaModFix/>
          </a:blip>
          <a:stretch>
            <a:fillRect/>
          </a:stretch>
        </a:blipFill>
        <a:effectLst/>
      </p:bgPr>
    </p:bg>
    <p:spTree>
      <p:nvGrpSpPr>
        <p:cNvPr id="1" name="Shape 370"/>
        <p:cNvGrpSpPr/>
        <p:nvPr/>
      </p:nvGrpSpPr>
      <p:grpSpPr>
        <a:xfrm>
          <a:off x="0" y="0"/>
          <a:ext cx="0" cy="0"/>
          <a:chOff x="0" y="0"/>
          <a:chExt cx="0" cy="0"/>
        </a:xfrm>
      </p:grpSpPr>
      <p:sp>
        <p:nvSpPr>
          <p:cNvPr id="371" name="Google Shape;371;g207b2cbffd3_1_1257"/>
          <p:cNvSpPr txBox="1">
            <a:spLocks noGrp="1"/>
          </p:cNvSpPr>
          <p:nvPr>
            <p:ph type="title"/>
          </p:nvPr>
        </p:nvSpPr>
        <p:spPr>
          <a:xfrm>
            <a:off x="473273" y="2696766"/>
            <a:ext cx="8197500" cy="2732400"/>
          </a:xfrm>
          <a:prstGeom prst="rect">
            <a:avLst/>
          </a:prstGeom>
          <a:noFill/>
          <a:ln>
            <a:noFill/>
          </a:ln>
        </p:spPr>
        <p:txBody>
          <a:bodyPr spcFirstLastPara="1" wrap="square" lIns="43650" tIns="43650" rIns="43650" bIns="43650" anchor="t" anchorCtr="0">
            <a:normAutofit/>
          </a:bodyPr>
          <a:lstStyle>
            <a:lvl1pPr lvl="0" algn="ctr" rtl="0">
              <a:lnSpc>
                <a:spcPct val="100000"/>
              </a:lnSpc>
              <a:spcBef>
                <a:spcPts val="0"/>
              </a:spcBef>
              <a:spcAft>
                <a:spcPts val="0"/>
              </a:spcAft>
              <a:buClr>
                <a:srgbClr val="FFFFFF"/>
              </a:buClr>
              <a:buSzPts val="8900"/>
              <a:buFont typeface="Poppins"/>
              <a:buNone/>
              <a:defRPr sz="8900">
                <a:solidFill>
                  <a:srgbClr val="FFFFFF"/>
                </a:solidFill>
              </a:defRPr>
            </a:lvl1pPr>
            <a:lvl2pPr lvl="1" algn="ctr" rtl="0">
              <a:lnSpc>
                <a:spcPct val="100000"/>
              </a:lnSpc>
              <a:spcBef>
                <a:spcPts val="0"/>
              </a:spcBef>
              <a:spcAft>
                <a:spcPts val="0"/>
              </a:spcAft>
              <a:buClr>
                <a:srgbClr val="5B5854"/>
              </a:buClr>
              <a:buSzPts val="1500"/>
              <a:buNone/>
              <a:defRPr/>
            </a:lvl2pPr>
            <a:lvl3pPr lvl="2" algn="ctr" rtl="0">
              <a:lnSpc>
                <a:spcPct val="100000"/>
              </a:lnSpc>
              <a:spcBef>
                <a:spcPts val="0"/>
              </a:spcBef>
              <a:spcAft>
                <a:spcPts val="0"/>
              </a:spcAft>
              <a:buClr>
                <a:srgbClr val="5B5854"/>
              </a:buClr>
              <a:buSzPts val="1500"/>
              <a:buNone/>
              <a:defRPr/>
            </a:lvl3pPr>
            <a:lvl4pPr lvl="3" algn="ctr" rtl="0">
              <a:lnSpc>
                <a:spcPct val="100000"/>
              </a:lnSpc>
              <a:spcBef>
                <a:spcPts val="0"/>
              </a:spcBef>
              <a:spcAft>
                <a:spcPts val="0"/>
              </a:spcAft>
              <a:buClr>
                <a:srgbClr val="5B5854"/>
              </a:buClr>
              <a:buSzPts val="1500"/>
              <a:buNone/>
              <a:defRPr/>
            </a:lvl4pPr>
            <a:lvl5pPr lvl="4" algn="ctr" rtl="0">
              <a:lnSpc>
                <a:spcPct val="100000"/>
              </a:lnSpc>
              <a:spcBef>
                <a:spcPts val="0"/>
              </a:spcBef>
              <a:spcAft>
                <a:spcPts val="0"/>
              </a:spcAft>
              <a:buClr>
                <a:srgbClr val="5B5854"/>
              </a:buClr>
              <a:buSzPts val="1500"/>
              <a:buNone/>
              <a:defRPr/>
            </a:lvl5pPr>
            <a:lvl6pPr lvl="5" algn="ctr" rtl="0">
              <a:lnSpc>
                <a:spcPct val="100000"/>
              </a:lnSpc>
              <a:spcBef>
                <a:spcPts val="0"/>
              </a:spcBef>
              <a:spcAft>
                <a:spcPts val="0"/>
              </a:spcAft>
              <a:buClr>
                <a:srgbClr val="5B5854"/>
              </a:buClr>
              <a:buSzPts val="1500"/>
              <a:buNone/>
              <a:defRPr/>
            </a:lvl6pPr>
            <a:lvl7pPr lvl="6" algn="ctr" rtl="0">
              <a:lnSpc>
                <a:spcPct val="100000"/>
              </a:lnSpc>
              <a:spcBef>
                <a:spcPts val="0"/>
              </a:spcBef>
              <a:spcAft>
                <a:spcPts val="0"/>
              </a:spcAft>
              <a:buClr>
                <a:srgbClr val="5B5854"/>
              </a:buClr>
              <a:buSzPts val="1500"/>
              <a:buNone/>
              <a:defRPr/>
            </a:lvl7pPr>
            <a:lvl8pPr lvl="7" algn="ctr" rtl="0">
              <a:lnSpc>
                <a:spcPct val="100000"/>
              </a:lnSpc>
              <a:spcBef>
                <a:spcPts val="0"/>
              </a:spcBef>
              <a:spcAft>
                <a:spcPts val="0"/>
              </a:spcAft>
              <a:buClr>
                <a:srgbClr val="5B5854"/>
              </a:buClr>
              <a:buSzPts val="1500"/>
              <a:buNone/>
              <a:defRPr/>
            </a:lvl8pPr>
            <a:lvl9pPr lvl="8" algn="ctr" rtl="0">
              <a:lnSpc>
                <a:spcPct val="100000"/>
              </a:lnSpc>
              <a:spcBef>
                <a:spcPts val="0"/>
              </a:spcBef>
              <a:spcAft>
                <a:spcPts val="0"/>
              </a:spcAft>
              <a:buClr>
                <a:srgbClr val="5B5854"/>
              </a:buClr>
              <a:buSzPts val="1500"/>
              <a:buNone/>
              <a:defRPr/>
            </a:lvl9pPr>
          </a:lstStyle>
          <a:p>
            <a:endParaRPr/>
          </a:p>
        </p:txBody>
      </p:sp>
      <p:sp>
        <p:nvSpPr>
          <p:cNvPr id="372" name="Google Shape;372;g207b2cbffd3_1_1257"/>
          <p:cNvSpPr txBox="1">
            <a:spLocks noGrp="1"/>
          </p:cNvSpPr>
          <p:nvPr>
            <p:ph type="body" idx="1"/>
          </p:nvPr>
        </p:nvSpPr>
        <p:spPr>
          <a:xfrm>
            <a:off x="473273" y="1455539"/>
            <a:ext cx="8197500" cy="1250100"/>
          </a:xfrm>
          <a:prstGeom prst="rect">
            <a:avLst/>
          </a:prstGeom>
          <a:noFill/>
          <a:ln>
            <a:noFill/>
          </a:ln>
        </p:spPr>
        <p:txBody>
          <a:bodyPr spcFirstLastPara="1" wrap="square" lIns="43650" tIns="43650" rIns="43650" bIns="43650" anchor="b" anchorCtr="0">
            <a:normAutofit/>
          </a:bodyPr>
          <a:lstStyle>
            <a:lvl1pPr marL="457200" lvl="0" indent="-228600" algn="ctr" rtl="0">
              <a:lnSpc>
                <a:spcPct val="100000"/>
              </a:lnSpc>
              <a:spcBef>
                <a:spcPts val="0"/>
              </a:spcBef>
              <a:spcAft>
                <a:spcPts val="0"/>
              </a:spcAft>
              <a:buClr>
                <a:srgbClr val="FFFFFF"/>
              </a:buClr>
              <a:buSzPts val="4600"/>
              <a:buFont typeface="Poppins"/>
              <a:buNone/>
              <a:defRPr sz="4600" cap="none">
                <a:solidFill>
                  <a:srgbClr val="FFFFFF"/>
                </a:solidFill>
                <a:latin typeface="Poppins"/>
                <a:ea typeface="Poppins"/>
                <a:cs typeface="Poppins"/>
                <a:sym typeface="Poppins"/>
              </a:defRPr>
            </a:lvl1pPr>
            <a:lvl2pPr marL="914400" lvl="1" indent="-228600" algn="ctr" rtl="0">
              <a:lnSpc>
                <a:spcPct val="100000"/>
              </a:lnSpc>
              <a:spcBef>
                <a:spcPts val="0"/>
              </a:spcBef>
              <a:spcAft>
                <a:spcPts val="0"/>
              </a:spcAft>
              <a:buClr>
                <a:srgbClr val="FFFFFF"/>
              </a:buClr>
              <a:buSzPts val="4600"/>
              <a:buFont typeface="Poppins"/>
              <a:buNone/>
              <a:defRPr sz="4600" cap="none">
                <a:solidFill>
                  <a:srgbClr val="FFFFFF"/>
                </a:solidFill>
                <a:latin typeface="Poppins"/>
                <a:ea typeface="Poppins"/>
                <a:cs typeface="Poppins"/>
                <a:sym typeface="Poppins"/>
              </a:defRPr>
            </a:lvl2pPr>
            <a:lvl3pPr marL="1371600" lvl="2" indent="-228600" algn="ctr" rtl="0">
              <a:lnSpc>
                <a:spcPct val="100000"/>
              </a:lnSpc>
              <a:spcBef>
                <a:spcPts val="0"/>
              </a:spcBef>
              <a:spcAft>
                <a:spcPts val="0"/>
              </a:spcAft>
              <a:buClr>
                <a:srgbClr val="FFFFFF"/>
              </a:buClr>
              <a:buSzPts val="4600"/>
              <a:buFont typeface="Poppins"/>
              <a:buNone/>
              <a:defRPr sz="4600" cap="none">
                <a:solidFill>
                  <a:srgbClr val="FFFFFF"/>
                </a:solidFill>
                <a:latin typeface="Poppins"/>
                <a:ea typeface="Poppins"/>
                <a:cs typeface="Poppins"/>
                <a:sym typeface="Poppins"/>
              </a:defRPr>
            </a:lvl3pPr>
            <a:lvl4pPr marL="1828800" lvl="3" indent="-228600" algn="ctr" rtl="0">
              <a:lnSpc>
                <a:spcPct val="100000"/>
              </a:lnSpc>
              <a:spcBef>
                <a:spcPts val="0"/>
              </a:spcBef>
              <a:spcAft>
                <a:spcPts val="0"/>
              </a:spcAft>
              <a:buClr>
                <a:srgbClr val="FFFFFF"/>
              </a:buClr>
              <a:buSzPts val="4600"/>
              <a:buFont typeface="Poppins"/>
              <a:buNone/>
              <a:defRPr sz="4600" cap="none">
                <a:solidFill>
                  <a:srgbClr val="FFFFFF"/>
                </a:solidFill>
                <a:latin typeface="Poppins"/>
                <a:ea typeface="Poppins"/>
                <a:cs typeface="Poppins"/>
                <a:sym typeface="Poppins"/>
              </a:defRPr>
            </a:lvl4pPr>
            <a:lvl5pPr marL="2286000" lvl="4" indent="-228600" algn="ctr" rtl="0">
              <a:lnSpc>
                <a:spcPct val="100000"/>
              </a:lnSpc>
              <a:spcBef>
                <a:spcPts val="0"/>
              </a:spcBef>
              <a:spcAft>
                <a:spcPts val="0"/>
              </a:spcAft>
              <a:buClr>
                <a:srgbClr val="FFFFFF"/>
              </a:buClr>
              <a:buSzPts val="4600"/>
              <a:buFont typeface="Poppins"/>
              <a:buNone/>
              <a:defRPr sz="4600" cap="none">
                <a:solidFill>
                  <a:srgbClr val="FFFFFF"/>
                </a:solidFill>
                <a:latin typeface="Poppins"/>
                <a:ea typeface="Poppins"/>
                <a:cs typeface="Poppins"/>
                <a:sym typeface="Poppins"/>
              </a:defRPr>
            </a:lvl5pPr>
            <a:lvl6pPr marL="2743200" lvl="5" indent="-304800" algn="l" rtl="0">
              <a:lnSpc>
                <a:spcPct val="100000"/>
              </a:lnSpc>
              <a:spcBef>
                <a:spcPts val="2900"/>
              </a:spcBef>
              <a:spcAft>
                <a:spcPts val="0"/>
              </a:spcAft>
              <a:buSzPts val="1200"/>
              <a:buChar char="•"/>
              <a:defRPr/>
            </a:lvl6pPr>
            <a:lvl7pPr marL="3200400" lvl="6" indent="-304800" algn="l" rtl="0">
              <a:lnSpc>
                <a:spcPct val="100000"/>
              </a:lnSpc>
              <a:spcBef>
                <a:spcPts val="2900"/>
              </a:spcBef>
              <a:spcAft>
                <a:spcPts val="0"/>
              </a:spcAft>
              <a:buSzPts val="1200"/>
              <a:buChar char="•"/>
              <a:defRPr/>
            </a:lvl7pPr>
            <a:lvl8pPr marL="3657600" lvl="7" indent="-304800" algn="l" rtl="0">
              <a:lnSpc>
                <a:spcPct val="100000"/>
              </a:lnSpc>
              <a:spcBef>
                <a:spcPts val="2900"/>
              </a:spcBef>
              <a:spcAft>
                <a:spcPts val="0"/>
              </a:spcAft>
              <a:buSzPts val="1200"/>
              <a:buChar char="•"/>
              <a:defRPr/>
            </a:lvl8pPr>
            <a:lvl9pPr marL="4114800" lvl="8" indent="-304800" algn="l" rtl="0">
              <a:lnSpc>
                <a:spcPct val="100000"/>
              </a:lnSpc>
              <a:spcBef>
                <a:spcPts val="2900"/>
              </a:spcBef>
              <a:spcAft>
                <a:spcPts val="0"/>
              </a:spcAft>
              <a:buSzPts val="1200"/>
              <a:buChar char="•"/>
              <a:defRPr/>
            </a:lvl9pPr>
          </a:lstStyle>
          <a:p>
            <a:endParaRPr/>
          </a:p>
        </p:txBody>
      </p:sp>
      <p:sp>
        <p:nvSpPr>
          <p:cNvPr id="373" name="Google Shape;373;g207b2cbffd3_1_1257"/>
          <p:cNvSpPr txBox="1">
            <a:spLocks noGrp="1"/>
          </p:cNvSpPr>
          <p:nvPr>
            <p:ph type="sldNum" idx="12"/>
          </p:nvPr>
        </p:nvSpPr>
        <p:spPr>
          <a:xfrm>
            <a:off x="4456981" y="6492852"/>
            <a:ext cx="230100" cy="273000"/>
          </a:xfrm>
          <a:prstGeom prst="rect">
            <a:avLst/>
          </a:prstGeom>
          <a:noFill/>
          <a:ln>
            <a:noFill/>
          </a:ln>
        </p:spPr>
        <p:txBody>
          <a:bodyPr spcFirstLastPara="1" wrap="square" lIns="43650" tIns="43650" rIns="43650" bIns="43650" anchor="ctr" anchorCtr="0">
            <a:spAutoFit/>
          </a:bodyPr>
          <a:lstStyle>
            <a:lvl1pPr marL="0" marR="0" lvl="0" indent="0" algn="ctr" rtl="0">
              <a:lnSpc>
                <a:spcPct val="100000"/>
              </a:lnSpc>
              <a:spcBef>
                <a:spcPts val="0"/>
              </a:spcBef>
              <a:spcAft>
                <a:spcPts val="0"/>
              </a:spcAft>
              <a:buClr>
                <a:srgbClr val="FFFFFF"/>
              </a:buClr>
              <a:buSzPts val="1200"/>
              <a:buFont typeface="Poppins"/>
              <a:buNone/>
              <a:defRPr>
                <a:solidFill>
                  <a:srgbClr val="FFFFFF"/>
                </a:solidFill>
              </a:defRPr>
            </a:lvl1pPr>
            <a:lvl2pPr marL="0" marR="0" lvl="1" indent="0" algn="ctr" rtl="0">
              <a:lnSpc>
                <a:spcPct val="100000"/>
              </a:lnSpc>
              <a:spcBef>
                <a:spcPts val="0"/>
              </a:spcBef>
              <a:spcAft>
                <a:spcPts val="0"/>
              </a:spcAft>
              <a:buClr>
                <a:srgbClr val="FFFFFF"/>
              </a:buClr>
              <a:buSzPts val="1200"/>
              <a:buFont typeface="Poppins"/>
              <a:buNone/>
              <a:defRPr>
                <a:solidFill>
                  <a:srgbClr val="FFFFFF"/>
                </a:solidFill>
              </a:defRPr>
            </a:lvl2pPr>
            <a:lvl3pPr marL="0" marR="0" lvl="2" indent="0" algn="ctr" rtl="0">
              <a:lnSpc>
                <a:spcPct val="100000"/>
              </a:lnSpc>
              <a:spcBef>
                <a:spcPts val="0"/>
              </a:spcBef>
              <a:spcAft>
                <a:spcPts val="0"/>
              </a:spcAft>
              <a:buClr>
                <a:srgbClr val="FFFFFF"/>
              </a:buClr>
              <a:buSzPts val="1200"/>
              <a:buFont typeface="Poppins"/>
              <a:buNone/>
              <a:defRPr>
                <a:solidFill>
                  <a:srgbClr val="FFFFFF"/>
                </a:solidFill>
              </a:defRPr>
            </a:lvl3pPr>
            <a:lvl4pPr marL="0" marR="0" lvl="3" indent="0" algn="ctr" rtl="0">
              <a:lnSpc>
                <a:spcPct val="100000"/>
              </a:lnSpc>
              <a:spcBef>
                <a:spcPts val="0"/>
              </a:spcBef>
              <a:spcAft>
                <a:spcPts val="0"/>
              </a:spcAft>
              <a:buClr>
                <a:srgbClr val="FFFFFF"/>
              </a:buClr>
              <a:buSzPts val="1200"/>
              <a:buFont typeface="Poppins"/>
              <a:buNone/>
              <a:defRPr>
                <a:solidFill>
                  <a:srgbClr val="FFFFFF"/>
                </a:solidFill>
              </a:defRPr>
            </a:lvl4pPr>
            <a:lvl5pPr marL="0" marR="0" lvl="4" indent="0" algn="ctr" rtl="0">
              <a:lnSpc>
                <a:spcPct val="100000"/>
              </a:lnSpc>
              <a:spcBef>
                <a:spcPts val="0"/>
              </a:spcBef>
              <a:spcAft>
                <a:spcPts val="0"/>
              </a:spcAft>
              <a:buClr>
                <a:srgbClr val="FFFFFF"/>
              </a:buClr>
              <a:buSzPts val="1200"/>
              <a:buFont typeface="Poppins"/>
              <a:buNone/>
              <a:defRPr>
                <a:solidFill>
                  <a:srgbClr val="FFFFFF"/>
                </a:solidFill>
              </a:defRPr>
            </a:lvl5pPr>
            <a:lvl6pPr marL="0" marR="0" lvl="5" indent="0" algn="ctr" rtl="0">
              <a:lnSpc>
                <a:spcPct val="100000"/>
              </a:lnSpc>
              <a:spcBef>
                <a:spcPts val="0"/>
              </a:spcBef>
              <a:spcAft>
                <a:spcPts val="0"/>
              </a:spcAft>
              <a:buClr>
                <a:srgbClr val="FFFFFF"/>
              </a:buClr>
              <a:buSzPts val="1200"/>
              <a:buFont typeface="Poppins"/>
              <a:buNone/>
              <a:defRPr>
                <a:solidFill>
                  <a:srgbClr val="FFFFFF"/>
                </a:solidFill>
              </a:defRPr>
            </a:lvl6pPr>
            <a:lvl7pPr marL="0" marR="0" lvl="6" indent="0" algn="ctr" rtl="0">
              <a:lnSpc>
                <a:spcPct val="100000"/>
              </a:lnSpc>
              <a:spcBef>
                <a:spcPts val="0"/>
              </a:spcBef>
              <a:spcAft>
                <a:spcPts val="0"/>
              </a:spcAft>
              <a:buClr>
                <a:srgbClr val="FFFFFF"/>
              </a:buClr>
              <a:buSzPts val="1200"/>
              <a:buFont typeface="Poppins"/>
              <a:buNone/>
              <a:defRPr>
                <a:solidFill>
                  <a:srgbClr val="FFFFFF"/>
                </a:solidFill>
              </a:defRPr>
            </a:lvl7pPr>
            <a:lvl8pPr marL="0" marR="0" lvl="7" indent="0" algn="ctr" rtl="0">
              <a:lnSpc>
                <a:spcPct val="100000"/>
              </a:lnSpc>
              <a:spcBef>
                <a:spcPts val="0"/>
              </a:spcBef>
              <a:spcAft>
                <a:spcPts val="0"/>
              </a:spcAft>
              <a:buClr>
                <a:srgbClr val="FFFFFF"/>
              </a:buClr>
              <a:buSzPts val="1200"/>
              <a:buFont typeface="Poppins"/>
              <a:buNone/>
              <a:defRPr>
                <a:solidFill>
                  <a:srgbClr val="FFFFFF"/>
                </a:solidFill>
              </a:defRPr>
            </a:lvl8pPr>
            <a:lvl9pPr marL="0" marR="0" lvl="8" indent="0" algn="ctr" rtl="0">
              <a:lnSpc>
                <a:spcPct val="100000"/>
              </a:lnSpc>
              <a:spcBef>
                <a:spcPts val="0"/>
              </a:spcBef>
              <a:spcAft>
                <a:spcPts val="0"/>
              </a:spcAft>
              <a:buClr>
                <a:srgbClr val="FFFFFF"/>
              </a:buClr>
              <a:buSzPts val="1200"/>
              <a:buFont typeface="Poppins"/>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solidFill>
                <a:schemeClr val="lt1"/>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mp; Bullets">
  <p:cSld name="TITLE_AND_BODY_2">
    <p:bg>
      <p:bgPr>
        <a:solidFill>
          <a:srgbClr val="222222"/>
        </a:solidFill>
        <a:effectLst/>
      </p:bgPr>
    </p:bg>
    <p:spTree>
      <p:nvGrpSpPr>
        <p:cNvPr id="1" name="Shape 374"/>
        <p:cNvGrpSpPr/>
        <p:nvPr/>
      </p:nvGrpSpPr>
      <p:grpSpPr>
        <a:xfrm>
          <a:off x="0" y="0"/>
          <a:ext cx="0" cy="0"/>
          <a:chOff x="0" y="0"/>
          <a:chExt cx="0" cy="0"/>
        </a:xfrm>
      </p:grpSpPr>
      <p:cxnSp>
        <p:nvCxnSpPr>
          <p:cNvPr id="375" name="Google Shape;375;g207b2cbffd3_1_1261"/>
          <p:cNvCxnSpPr/>
          <p:nvPr/>
        </p:nvCxnSpPr>
        <p:spPr>
          <a:xfrm rot="10800000" flipH="1">
            <a:off x="285750" y="698201"/>
            <a:ext cx="8572500" cy="300"/>
          </a:xfrm>
          <a:prstGeom prst="straightConnector1">
            <a:avLst/>
          </a:prstGeom>
          <a:noFill/>
          <a:ln w="25400" cap="flat" cmpd="sng">
            <a:solidFill>
              <a:srgbClr val="A6AAA9"/>
            </a:solidFill>
            <a:prstDash val="solid"/>
            <a:miter lim="400000"/>
            <a:headEnd type="none" w="sm" len="sm"/>
            <a:tailEnd type="none" w="sm" len="sm"/>
          </a:ln>
        </p:spPr>
      </p:cxnSp>
      <p:sp>
        <p:nvSpPr>
          <p:cNvPr id="376" name="Google Shape;376;g207b2cbffd3_1_1261"/>
          <p:cNvSpPr txBox="1">
            <a:spLocks noGrp="1"/>
          </p:cNvSpPr>
          <p:nvPr>
            <p:ph type="body" idx="1"/>
          </p:nvPr>
        </p:nvSpPr>
        <p:spPr>
          <a:xfrm>
            <a:off x="285750" y="321469"/>
            <a:ext cx="7858200" cy="321600"/>
          </a:xfrm>
          <a:prstGeom prst="rect">
            <a:avLst/>
          </a:prstGeom>
          <a:noFill/>
          <a:ln>
            <a:noFill/>
          </a:ln>
        </p:spPr>
        <p:txBody>
          <a:bodyPr spcFirstLastPara="1" wrap="square" lIns="43650" tIns="43650" rIns="43650" bIns="43650" anchor="b" anchorCtr="0">
            <a:spAutoFit/>
          </a:bodyPr>
          <a:lstStyle>
            <a:lvl1pPr marL="457200" lvl="0" indent="-228600" algn="l" rtl="0">
              <a:lnSpc>
                <a:spcPct val="80000"/>
              </a:lnSpc>
              <a:spcBef>
                <a:spcPts val="0"/>
              </a:spcBef>
              <a:spcAft>
                <a:spcPts val="0"/>
              </a:spcAft>
              <a:buClr>
                <a:srgbClr val="838787"/>
              </a:buClr>
              <a:buSzPts val="2100"/>
              <a:buFont typeface="Arial"/>
              <a:buNone/>
              <a:defRPr sz="2100" cap="none">
                <a:solidFill>
                  <a:srgbClr val="838787"/>
                </a:solidFill>
                <a:latin typeface="Arial"/>
                <a:ea typeface="Arial"/>
                <a:cs typeface="Arial"/>
                <a:sym typeface="Arial"/>
              </a:defRPr>
            </a:lvl1pPr>
            <a:lvl2pPr marL="914400" lvl="1" indent="-368300" algn="l" rtl="0">
              <a:lnSpc>
                <a:spcPct val="100000"/>
              </a:lnSpc>
              <a:spcBef>
                <a:spcPts val="3600"/>
              </a:spcBef>
              <a:spcAft>
                <a:spcPts val="0"/>
              </a:spcAft>
              <a:buSzPts val="2200"/>
              <a:buChar char="•"/>
              <a:defRPr/>
            </a:lvl2pPr>
            <a:lvl3pPr marL="1371600" lvl="2" indent="-368300" algn="l" rtl="0">
              <a:lnSpc>
                <a:spcPct val="100000"/>
              </a:lnSpc>
              <a:spcBef>
                <a:spcPts val="3600"/>
              </a:spcBef>
              <a:spcAft>
                <a:spcPts val="0"/>
              </a:spcAft>
              <a:buSzPts val="2200"/>
              <a:buChar char="•"/>
              <a:defRPr/>
            </a:lvl3pPr>
            <a:lvl4pPr marL="1828800" lvl="3" indent="-368300" algn="l" rtl="0">
              <a:lnSpc>
                <a:spcPct val="100000"/>
              </a:lnSpc>
              <a:spcBef>
                <a:spcPts val="3600"/>
              </a:spcBef>
              <a:spcAft>
                <a:spcPts val="0"/>
              </a:spcAft>
              <a:buSzPts val="2200"/>
              <a:buChar char="•"/>
              <a:defRPr/>
            </a:lvl4pPr>
            <a:lvl5pPr marL="2286000" lvl="4" indent="-368300" algn="l" rtl="0">
              <a:lnSpc>
                <a:spcPct val="100000"/>
              </a:lnSpc>
              <a:spcBef>
                <a:spcPts val="3600"/>
              </a:spcBef>
              <a:spcAft>
                <a:spcPts val="0"/>
              </a:spcAft>
              <a:buSzPts val="2200"/>
              <a:buChar char="•"/>
              <a:defRPr/>
            </a:lvl5pPr>
            <a:lvl6pPr marL="2743200" lvl="5" indent="-368300" algn="l" rtl="0">
              <a:lnSpc>
                <a:spcPct val="100000"/>
              </a:lnSpc>
              <a:spcBef>
                <a:spcPts val="3600"/>
              </a:spcBef>
              <a:spcAft>
                <a:spcPts val="0"/>
              </a:spcAft>
              <a:buSzPts val="2200"/>
              <a:buChar char="•"/>
              <a:defRPr/>
            </a:lvl6pPr>
            <a:lvl7pPr marL="3200400" lvl="6" indent="-368300" algn="l" rtl="0">
              <a:lnSpc>
                <a:spcPct val="100000"/>
              </a:lnSpc>
              <a:spcBef>
                <a:spcPts val="3600"/>
              </a:spcBef>
              <a:spcAft>
                <a:spcPts val="0"/>
              </a:spcAft>
              <a:buSzPts val="2200"/>
              <a:buChar char="•"/>
              <a:defRPr/>
            </a:lvl7pPr>
            <a:lvl8pPr marL="3657600" lvl="7" indent="-368300" algn="l" rtl="0">
              <a:lnSpc>
                <a:spcPct val="100000"/>
              </a:lnSpc>
              <a:spcBef>
                <a:spcPts val="3600"/>
              </a:spcBef>
              <a:spcAft>
                <a:spcPts val="0"/>
              </a:spcAft>
              <a:buSzPts val="2200"/>
              <a:buChar char="•"/>
              <a:defRPr/>
            </a:lvl8pPr>
            <a:lvl9pPr marL="4114800" lvl="8" indent="-368300" algn="l" rtl="0">
              <a:lnSpc>
                <a:spcPct val="100000"/>
              </a:lnSpc>
              <a:spcBef>
                <a:spcPts val="3600"/>
              </a:spcBef>
              <a:spcAft>
                <a:spcPts val="0"/>
              </a:spcAft>
              <a:buSzPts val="2200"/>
              <a:buChar char="•"/>
              <a:defRPr/>
            </a:lvl9pPr>
          </a:lstStyle>
          <a:p>
            <a:endParaRPr/>
          </a:p>
        </p:txBody>
      </p:sp>
      <p:sp>
        <p:nvSpPr>
          <p:cNvPr id="377" name="Google Shape;377;g207b2cbffd3_1_1261"/>
          <p:cNvSpPr txBox="1">
            <a:spLocks noGrp="1"/>
          </p:cNvSpPr>
          <p:nvPr>
            <p:ph type="title"/>
          </p:nvPr>
        </p:nvSpPr>
        <p:spPr>
          <a:xfrm>
            <a:off x="285750" y="1080492"/>
            <a:ext cx="8572500" cy="509100"/>
          </a:xfrm>
          <a:prstGeom prst="rect">
            <a:avLst/>
          </a:prstGeom>
          <a:noFill/>
          <a:ln>
            <a:noFill/>
          </a:ln>
        </p:spPr>
        <p:txBody>
          <a:bodyPr spcFirstLastPara="1" wrap="square" lIns="43650" tIns="43650" rIns="43650" bIns="43650" anchor="t" anchorCtr="0">
            <a:normAutofit/>
          </a:bodyPr>
          <a:lstStyle>
            <a:lvl1pPr lvl="0" algn="l" rtl="0">
              <a:lnSpc>
                <a:spcPct val="80000"/>
              </a:lnSpc>
              <a:spcBef>
                <a:spcPts val="2400"/>
              </a:spcBef>
              <a:spcAft>
                <a:spcPts val="0"/>
              </a:spcAft>
              <a:buClr>
                <a:srgbClr val="34A5DA"/>
              </a:buClr>
              <a:buSzPts val="5200"/>
              <a:buFont typeface="Arial"/>
              <a:buNone/>
              <a:defRPr sz="5200" cap="none">
                <a:solidFill>
                  <a:srgbClr val="34A5DA"/>
                </a:solidFill>
                <a:latin typeface="Arial"/>
                <a:ea typeface="Arial"/>
                <a:cs typeface="Arial"/>
                <a:sym typeface="Arial"/>
              </a:defRPr>
            </a:lvl1pPr>
            <a:lvl2pPr lvl="1" algn="ctr" rtl="0">
              <a:lnSpc>
                <a:spcPct val="100000"/>
              </a:lnSpc>
              <a:spcBef>
                <a:spcPts val="0"/>
              </a:spcBef>
              <a:spcAft>
                <a:spcPts val="0"/>
              </a:spcAft>
              <a:buClr>
                <a:srgbClr val="FFFFFF"/>
              </a:buClr>
              <a:buSzPts val="1500"/>
              <a:buNone/>
              <a:defRPr/>
            </a:lvl2pPr>
            <a:lvl3pPr lvl="2" algn="ctr" rtl="0">
              <a:lnSpc>
                <a:spcPct val="100000"/>
              </a:lnSpc>
              <a:spcBef>
                <a:spcPts val="0"/>
              </a:spcBef>
              <a:spcAft>
                <a:spcPts val="0"/>
              </a:spcAft>
              <a:buClr>
                <a:srgbClr val="FFFFFF"/>
              </a:buClr>
              <a:buSzPts val="1500"/>
              <a:buNone/>
              <a:defRPr/>
            </a:lvl3pPr>
            <a:lvl4pPr lvl="3" algn="ctr" rtl="0">
              <a:lnSpc>
                <a:spcPct val="100000"/>
              </a:lnSpc>
              <a:spcBef>
                <a:spcPts val="0"/>
              </a:spcBef>
              <a:spcAft>
                <a:spcPts val="0"/>
              </a:spcAft>
              <a:buClr>
                <a:srgbClr val="FFFFFF"/>
              </a:buClr>
              <a:buSzPts val="1500"/>
              <a:buNone/>
              <a:defRPr/>
            </a:lvl4pPr>
            <a:lvl5pPr lvl="4" algn="ctr" rtl="0">
              <a:lnSpc>
                <a:spcPct val="100000"/>
              </a:lnSpc>
              <a:spcBef>
                <a:spcPts val="0"/>
              </a:spcBef>
              <a:spcAft>
                <a:spcPts val="0"/>
              </a:spcAft>
              <a:buClr>
                <a:srgbClr val="FFFFFF"/>
              </a:buClr>
              <a:buSzPts val="1500"/>
              <a:buNone/>
              <a:defRPr/>
            </a:lvl5pPr>
            <a:lvl6pPr lvl="5" algn="ctr" rtl="0">
              <a:lnSpc>
                <a:spcPct val="100000"/>
              </a:lnSpc>
              <a:spcBef>
                <a:spcPts val="0"/>
              </a:spcBef>
              <a:spcAft>
                <a:spcPts val="0"/>
              </a:spcAft>
              <a:buClr>
                <a:srgbClr val="FFFFFF"/>
              </a:buClr>
              <a:buSzPts val="1500"/>
              <a:buNone/>
              <a:defRPr/>
            </a:lvl6pPr>
            <a:lvl7pPr lvl="6" algn="ctr" rtl="0">
              <a:lnSpc>
                <a:spcPct val="100000"/>
              </a:lnSpc>
              <a:spcBef>
                <a:spcPts val="0"/>
              </a:spcBef>
              <a:spcAft>
                <a:spcPts val="0"/>
              </a:spcAft>
              <a:buClr>
                <a:srgbClr val="FFFFFF"/>
              </a:buClr>
              <a:buSzPts val="1500"/>
              <a:buNone/>
              <a:defRPr/>
            </a:lvl7pPr>
            <a:lvl8pPr lvl="7" algn="ctr" rtl="0">
              <a:lnSpc>
                <a:spcPct val="100000"/>
              </a:lnSpc>
              <a:spcBef>
                <a:spcPts val="0"/>
              </a:spcBef>
              <a:spcAft>
                <a:spcPts val="0"/>
              </a:spcAft>
              <a:buClr>
                <a:srgbClr val="FFFFFF"/>
              </a:buClr>
              <a:buSzPts val="1500"/>
              <a:buNone/>
              <a:defRPr/>
            </a:lvl8pPr>
            <a:lvl9pPr lvl="8" algn="ctr" rtl="0">
              <a:lnSpc>
                <a:spcPct val="100000"/>
              </a:lnSpc>
              <a:spcBef>
                <a:spcPts val="0"/>
              </a:spcBef>
              <a:spcAft>
                <a:spcPts val="0"/>
              </a:spcAft>
              <a:buClr>
                <a:srgbClr val="FFFFFF"/>
              </a:buClr>
              <a:buSzPts val="1500"/>
              <a:buNone/>
              <a:defRPr/>
            </a:lvl9pPr>
          </a:lstStyle>
          <a:p>
            <a:endParaRPr/>
          </a:p>
        </p:txBody>
      </p:sp>
      <p:sp>
        <p:nvSpPr>
          <p:cNvPr id="378" name="Google Shape;378;g207b2cbffd3_1_1261"/>
          <p:cNvSpPr txBox="1">
            <a:spLocks noGrp="1"/>
          </p:cNvSpPr>
          <p:nvPr>
            <p:ph type="body" idx="2"/>
          </p:nvPr>
        </p:nvSpPr>
        <p:spPr>
          <a:xfrm>
            <a:off x="285750" y="1928813"/>
            <a:ext cx="8572500" cy="4295100"/>
          </a:xfrm>
          <a:prstGeom prst="rect">
            <a:avLst/>
          </a:prstGeom>
          <a:noFill/>
          <a:ln>
            <a:noFill/>
          </a:ln>
        </p:spPr>
        <p:txBody>
          <a:bodyPr spcFirstLastPara="1" wrap="square" lIns="43650" tIns="43650" rIns="43650" bIns="43650" anchor="t" anchorCtr="0">
            <a:normAutofit/>
          </a:bodyPr>
          <a:lstStyle>
            <a:lvl1pPr marL="457200" lvl="0" indent="-425450" algn="l" rtl="0">
              <a:lnSpc>
                <a:spcPct val="100000"/>
              </a:lnSpc>
              <a:spcBef>
                <a:spcPts val="2400"/>
              </a:spcBef>
              <a:spcAft>
                <a:spcPts val="0"/>
              </a:spcAft>
              <a:buClr>
                <a:srgbClr val="34A5DA"/>
              </a:buClr>
              <a:buSzPts val="3100"/>
              <a:buFont typeface="Avenir"/>
              <a:buChar char="▸"/>
              <a:defRPr sz="2900">
                <a:solidFill>
                  <a:srgbClr val="838787"/>
                </a:solidFill>
                <a:latin typeface="Avenir"/>
                <a:ea typeface="Avenir"/>
                <a:cs typeface="Avenir"/>
                <a:sym typeface="Avenir"/>
              </a:defRPr>
            </a:lvl1pPr>
            <a:lvl2pPr marL="914400" lvl="1" indent="-425450" algn="l" rtl="0">
              <a:lnSpc>
                <a:spcPct val="100000"/>
              </a:lnSpc>
              <a:spcBef>
                <a:spcPts val="2400"/>
              </a:spcBef>
              <a:spcAft>
                <a:spcPts val="0"/>
              </a:spcAft>
              <a:buClr>
                <a:srgbClr val="34A5DA"/>
              </a:buClr>
              <a:buSzPts val="3100"/>
              <a:buFont typeface="Avenir"/>
              <a:buChar char="▸"/>
              <a:defRPr sz="2900">
                <a:solidFill>
                  <a:srgbClr val="838787"/>
                </a:solidFill>
                <a:latin typeface="Avenir"/>
                <a:ea typeface="Avenir"/>
                <a:cs typeface="Avenir"/>
                <a:sym typeface="Avenir"/>
              </a:defRPr>
            </a:lvl2pPr>
            <a:lvl3pPr marL="1371600" lvl="2" indent="-425450" algn="l" rtl="0">
              <a:lnSpc>
                <a:spcPct val="100000"/>
              </a:lnSpc>
              <a:spcBef>
                <a:spcPts val="2400"/>
              </a:spcBef>
              <a:spcAft>
                <a:spcPts val="0"/>
              </a:spcAft>
              <a:buClr>
                <a:srgbClr val="34A5DA"/>
              </a:buClr>
              <a:buSzPts val="3100"/>
              <a:buFont typeface="Avenir"/>
              <a:buChar char="▸"/>
              <a:defRPr sz="2900">
                <a:solidFill>
                  <a:srgbClr val="838787"/>
                </a:solidFill>
                <a:latin typeface="Avenir"/>
                <a:ea typeface="Avenir"/>
                <a:cs typeface="Avenir"/>
                <a:sym typeface="Avenir"/>
              </a:defRPr>
            </a:lvl3pPr>
            <a:lvl4pPr marL="1828800" lvl="3" indent="-425450" algn="l" rtl="0">
              <a:lnSpc>
                <a:spcPct val="100000"/>
              </a:lnSpc>
              <a:spcBef>
                <a:spcPts val="2400"/>
              </a:spcBef>
              <a:spcAft>
                <a:spcPts val="0"/>
              </a:spcAft>
              <a:buClr>
                <a:srgbClr val="34A5DA"/>
              </a:buClr>
              <a:buSzPts val="3100"/>
              <a:buFont typeface="Avenir"/>
              <a:buChar char="▸"/>
              <a:defRPr sz="2900">
                <a:solidFill>
                  <a:srgbClr val="838787"/>
                </a:solidFill>
                <a:latin typeface="Avenir"/>
                <a:ea typeface="Avenir"/>
                <a:cs typeface="Avenir"/>
                <a:sym typeface="Avenir"/>
              </a:defRPr>
            </a:lvl4pPr>
            <a:lvl5pPr marL="2286000" lvl="4" indent="-425450" algn="l" rtl="0">
              <a:lnSpc>
                <a:spcPct val="100000"/>
              </a:lnSpc>
              <a:spcBef>
                <a:spcPts val="2400"/>
              </a:spcBef>
              <a:spcAft>
                <a:spcPts val="0"/>
              </a:spcAft>
              <a:buClr>
                <a:srgbClr val="34A5DA"/>
              </a:buClr>
              <a:buSzPts val="3100"/>
              <a:buFont typeface="Avenir"/>
              <a:buChar char="▸"/>
              <a:defRPr sz="2900">
                <a:solidFill>
                  <a:srgbClr val="838787"/>
                </a:solidFill>
                <a:latin typeface="Avenir"/>
                <a:ea typeface="Avenir"/>
                <a:cs typeface="Avenir"/>
                <a:sym typeface="Avenir"/>
              </a:defRPr>
            </a:lvl5pPr>
            <a:lvl6pPr marL="2743200" lvl="5" indent="-368300" algn="l" rtl="0">
              <a:lnSpc>
                <a:spcPct val="100000"/>
              </a:lnSpc>
              <a:spcBef>
                <a:spcPts val="3600"/>
              </a:spcBef>
              <a:spcAft>
                <a:spcPts val="0"/>
              </a:spcAft>
              <a:buSzPts val="2200"/>
              <a:buChar char="•"/>
              <a:defRPr/>
            </a:lvl6pPr>
            <a:lvl7pPr marL="3200400" lvl="6" indent="-368300" algn="l" rtl="0">
              <a:lnSpc>
                <a:spcPct val="100000"/>
              </a:lnSpc>
              <a:spcBef>
                <a:spcPts val="3600"/>
              </a:spcBef>
              <a:spcAft>
                <a:spcPts val="0"/>
              </a:spcAft>
              <a:buSzPts val="2200"/>
              <a:buChar char="•"/>
              <a:defRPr/>
            </a:lvl7pPr>
            <a:lvl8pPr marL="3657600" lvl="7" indent="-368300" algn="l" rtl="0">
              <a:lnSpc>
                <a:spcPct val="100000"/>
              </a:lnSpc>
              <a:spcBef>
                <a:spcPts val="3600"/>
              </a:spcBef>
              <a:spcAft>
                <a:spcPts val="0"/>
              </a:spcAft>
              <a:buSzPts val="2200"/>
              <a:buChar char="•"/>
              <a:defRPr/>
            </a:lvl8pPr>
            <a:lvl9pPr marL="4114800" lvl="8" indent="-368300" algn="l" rtl="0">
              <a:lnSpc>
                <a:spcPct val="100000"/>
              </a:lnSpc>
              <a:spcBef>
                <a:spcPts val="3600"/>
              </a:spcBef>
              <a:spcAft>
                <a:spcPts val="0"/>
              </a:spcAft>
              <a:buSzPts val="2200"/>
              <a:buChar char="•"/>
              <a:defRPr/>
            </a:lvl9pPr>
          </a:lstStyle>
          <a:p>
            <a:endParaRPr/>
          </a:p>
        </p:txBody>
      </p:sp>
      <p:sp>
        <p:nvSpPr>
          <p:cNvPr id="379" name="Google Shape;379;g207b2cbffd3_1_1261"/>
          <p:cNvSpPr txBox="1">
            <a:spLocks noGrp="1"/>
          </p:cNvSpPr>
          <p:nvPr>
            <p:ph type="sldNum" idx="12"/>
          </p:nvPr>
        </p:nvSpPr>
        <p:spPr>
          <a:xfrm>
            <a:off x="8568719" y="303609"/>
            <a:ext cx="285900" cy="346800"/>
          </a:xfrm>
          <a:prstGeom prst="rect">
            <a:avLst/>
          </a:prstGeom>
          <a:noFill/>
          <a:ln>
            <a:noFill/>
          </a:ln>
        </p:spPr>
        <p:txBody>
          <a:bodyPr spcFirstLastPara="1" wrap="square" lIns="43650" tIns="43650" rIns="43650" bIns="43650" anchor="t" anchorCtr="0">
            <a:spAutoFit/>
          </a:bodyPr>
          <a:lstStyle>
            <a:lvl1pPr marL="0" marR="0" lvl="0" indent="0" algn="r" rtl="0">
              <a:lnSpc>
                <a:spcPct val="80000"/>
              </a:lnSpc>
              <a:spcBef>
                <a:spcPts val="0"/>
              </a:spcBef>
              <a:spcAft>
                <a:spcPts val="0"/>
              </a:spcAft>
              <a:buClr>
                <a:srgbClr val="838787"/>
              </a:buClr>
              <a:buSzPts val="2100"/>
              <a:buFont typeface="Arial"/>
              <a:buNone/>
              <a:defRPr sz="2100" b="0" i="0" u="none" strike="noStrike" cap="none">
                <a:solidFill>
                  <a:srgbClr val="838787"/>
                </a:solidFill>
                <a:latin typeface="Arial"/>
                <a:ea typeface="Arial"/>
                <a:cs typeface="Arial"/>
                <a:sym typeface="Arial"/>
              </a:defRPr>
            </a:lvl1pPr>
            <a:lvl2pPr marL="0" marR="0" lvl="1" indent="0" algn="r" rtl="0">
              <a:lnSpc>
                <a:spcPct val="80000"/>
              </a:lnSpc>
              <a:spcBef>
                <a:spcPts val="0"/>
              </a:spcBef>
              <a:spcAft>
                <a:spcPts val="0"/>
              </a:spcAft>
              <a:buClr>
                <a:srgbClr val="838787"/>
              </a:buClr>
              <a:buSzPts val="2100"/>
              <a:buFont typeface="Arial"/>
              <a:buNone/>
              <a:defRPr sz="2100" b="0" i="0" u="none" strike="noStrike" cap="none">
                <a:solidFill>
                  <a:srgbClr val="838787"/>
                </a:solidFill>
                <a:latin typeface="Arial"/>
                <a:ea typeface="Arial"/>
                <a:cs typeface="Arial"/>
                <a:sym typeface="Arial"/>
              </a:defRPr>
            </a:lvl2pPr>
            <a:lvl3pPr marL="0" marR="0" lvl="2" indent="0" algn="r" rtl="0">
              <a:lnSpc>
                <a:spcPct val="80000"/>
              </a:lnSpc>
              <a:spcBef>
                <a:spcPts val="0"/>
              </a:spcBef>
              <a:spcAft>
                <a:spcPts val="0"/>
              </a:spcAft>
              <a:buClr>
                <a:srgbClr val="838787"/>
              </a:buClr>
              <a:buSzPts val="2100"/>
              <a:buFont typeface="Arial"/>
              <a:buNone/>
              <a:defRPr sz="2100" b="0" i="0" u="none" strike="noStrike" cap="none">
                <a:solidFill>
                  <a:srgbClr val="838787"/>
                </a:solidFill>
                <a:latin typeface="Arial"/>
                <a:ea typeface="Arial"/>
                <a:cs typeface="Arial"/>
                <a:sym typeface="Arial"/>
              </a:defRPr>
            </a:lvl3pPr>
            <a:lvl4pPr marL="0" marR="0" lvl="3" indent="0" algn="r" rtl="0">
              <a:lnSpc>
                <a:spcPct val="80000"/>
              </a:lnSpc>
              <a:spcBef>
                <a:spcPts val="0"/>
              </a:spcBef>
              <a:spcAft>
                <a:spcPts val="0"/>
              </a:spcAft>
              <a:buClr>
                <a:srgbClr val="838787"/>
              </a:buClr>
              <a:buSzPts val="2100"/>
              <a:buFont typeface="Arial"/>
              <a:buNone/>
              <a:defRPr sz="2100" b="0" i="0" u="none" strike="noStrike" cap="none">
                <a:solidFill>
                  <a:srgbClr val="838787"/>
                </a:solidFill>
                <a:latin typeface="Arial"/>
                <a:ea typeface="Arial"/>
                <a:cs typeface="Arial"/>
                <a:sym typeface="Arial"/>
              </a:defRPr>
            </a:lvl4pPr>
            <a:lvl5pPr marL="0" marR="0" lvl="4" indent="0" algn="r" rtl="0">
              <a:lnSpc>
                <a:spcPct val="80000"/>
              </a:lnSpc>
              <a:spcBef>
                <a:spcPts val="0"/>
              </a:spcBef>
              <a:spcAft>
                <a:spcPts val="0"/>
              </a:spcAft>
              <a:buClr>
                <a:srgbClr val="838787"/>
              </a:buClr>
              <a:buSzPts val="2100"/>
              <a:buFont typeface="Arial"/>
              <a:buNone/>
              <a:defRPr sz="2100" b="0" i="0" u="none" strike="noStrike" cap="none">
                <a:solidFill>
                  <a:srgbClr val="838787"/>
                </a:solidFill>
                <a:latin typeface="Arial"/>
                <a:ea typeface="Arial"/>
                <a:cs typeface="Arial"/>
                <a:sym typeface="Arial"/>
              </a:defRPr>
            </a:lvl5pPr>
            <a:lvl6pPr marL="0" marR="0" lvl="5" indent="0" algn="r" rtl="0">
              <a:lnSpc>
                <a:spcPct val="80000"/>
              </a:lnSpc>
              <a:spcBef>
                <a:spcPts val="0"/>
              </a:spcBef>
              <a:spcAft>
                <a:spcPts val="0"/>
              </a:spcAft>
              <a:buClr>
                <a:srgbClr val="838787"/>
              </a:buClr>
              <a:buSzPts val="2100"/>
              <a:buFont typeface="Arial"/>
              <a:buNone/>
              <a:defRPr sz="2100" b="0" i="0" u="none" strike="noStrike" cap="none">
                <a:solidFill>
                  <a:srgbClr val="838787"/>
                </a:solidFill>
                <a:latin typeface="Arial"/>
                <a:ea typeface="Arial"/>
                <a:cs typeface="Arial"/>
                <a:sym typeface="Arial"/>
              </a:defRPr>
            </a:lvl6pPr>
            <a:lvl7pPr marL="0" marR="0" lvl="6" indent="0" algn="r" rtl="0">
              <a:lnSpc>
                <a:spcPct val="80000"/>
              </a:lnSpc>
              <a:spcBef>
                <a:spcPts val="0"/>
              </a:spcBef>
              <a:spcAft>
                <a:spcPts val="0"/>
              </a:spcAft>
              <a:buClr>
                <a:srgbClr val="838787"/>
              </a:buClr>
              <a:buSzPts val="2100"/>
              <a:buFont typeface="Arial"/>
              <a:buNone/>
              <a:defRPr sz="2100" b="0" i="0" u="none" strike="noStrike" cap="none">
                <a:solidFill>
                  <a:srgbClr val="838787"/>
                </a:solidFill>
                <a:latin typeface="Arial"/>
                <a:ea typeface="Arial"/>
                <a:cs typeface="Arial"/>
                <a:sym typeface="Arial"/>
              </a:defRPr>
            </a:lvl7pPr>
            <a:lvl8pPr marL="0" marR="0" lvl="7" indent="0" algn="r" rtl="0">
              <a:lnSpc>
                <a:spcPct val="80000"/>
              </a:lnSpc>
              <a:spcBef>
                <a:spcPts val="0"/>
              </a:spcBef>
              <a:spcAft>
                <a:spcPts val="0"/>
              </a:spcAft>
              <a:buClr>
                <a:srgbClr val="838787"/>
              </a:buClr>
              <a:buSzPts val="2100"/>
              <a:buFont typeface="Arial"/>
              <a:buNone/>
              <a:defRPr sz="2100" b="0" i="0" u="none" strike="noStrike" cap="none">
                <a:solidFill>
                  <a:srgbClr val="838787"/>
                </a:solidFill>
                <a:latin typeface="Arial"/>
                <a:ea typeface="Arial"/>
                <a:cs typeface="Arial"/>
                <a:sym typeface="Arial"/>
              </a:defRPr>
            </a:lvl8pPr>
            <a:lvl9pPr marL="0" marR="0" lvl="8" indent="0" algn="r" rtl="0">
              <a:lnSpc>
                <a:spcPct val="80000"/>
              </a:lnSpc>
              <a:spcBef>
                <a:spcPts val="0"/>
              </a:spcBef>
              <a:spcAft>
                <a:spcPts val="0"/>
              </a:spcAft>
              <a:buClr>
                <a:srgbClr val="838787"/>
              </a:buClr>
              <a:buSzPts val="2100"/>
              <a:buFont typeface="Arial"/>
              <a:buNone/>
              <a:defRPr sz="2100" b="0" i="0" u="none" strike="noStrike" cap="none">
                <a:solidFill>
                  <a:srgbClr val="83878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FFFFFF"/>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4"/>
        <p:cNvGrpSpPr/>
        <p:nvPr/>
      </p:nvGrpSpPr>
      <p:grpSpPr>
        <a:xfrm>
          <a:off x="0" y="0"/>
          <a:ext cx="0" cy="0"/>
          <a:chOff x="0" y="0"/>
          <a:chExt cx="0" cy="0"/>
        </a:xfrm>
      </p:grpSpPr>
      <p:sp>
        <p:nvSpPr>
          <p:cNvPr id="45" name="Google Shape;45;p28"/>
          <p:cNvSpPr txBox="1">
            <a:spLocks noGrp="1"/>
          </p:cNvSpPr>
          <p:nvPr>
            <p:ph type="title"/>
          </p:nvPr>
        </p:nvSpPr>
        <p:spPr>
          <a:xfrm>
            <a:off x="722313" y="4407095"/>
            <a:ext cx="7772400" cy="13623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sz="3572" b="1" cap="none"/>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 name="Google Shape;46;p28"/>
          <p:cNvSpPr txBox="1">
            <a:spLocks noGrp="1"/>
          </p:cNvSpPr>
          <p:nvPr>
            <p:ph type="body" idx="1"/>
          </p:nvPr>
        </p:nvSpPr>
        <p:spPr>
          <a:xfrm>
            <a:off x="722313" y="2907350"/>
            <a:ext cx="7772400" cy="14997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357"/>
              </a:spcBef>
              <a:spcAft>
                <a:spcPts val="0"/>
              </a:spcAft>
              <a:buClr>
                <a:schemeClr val="dk1"/>
              </a:buClr>
              <a:buSzPts val="1786"/>
              <a:buFont typeface="Arial"/>
              <a:buNone/>
              <a:defRPr sz="1786"/>
            </a:lvl1pPr>
            <a:lvl2pPr marL="914400" lvl="1" indent="-228600" algn="l" rtl="0">
              <a:lnSpc>
                <a:spcPct val="100000"/>
              </a:lnSpc>
              <a:spcBef>
                <a:spcPts val="321"/>
              </a:spcBef>
              <a:spcAft>
                <a:spcPts val="0"/>
              </a:spcAft>
              <a:buClr>
                <a:schemeClr val="dk1"/>
              </a:buClr>
              <a:buSzPts val="1607"/>
              <a:buFont typeface="Arial"/>
              <a:buNone/>
              <a:defRPr sz="1607"/>
            </a:lvl2pPr>
            <a:lvl3pPr marL="1371600" lvl="2" indent="-228600" algn="l" rtl="0">
              <a:lnSpc>
                <a:spcPct val="100000"/>
              </a:lnSpc>
              <a:spcBef>
                <a:spcPts val="286"/>
              </a:spcBef>
              <a:spcAft>
                <a:spcPts val="0"/>
              </a:spcAft>
              <a:buClr>
                <a:schemeClr val="dk1"/>
              </a:buClr>
              <a:buSzPts val="1429"/>
              <a:buFont typeface="Arial"/>
              <a:buNone/>
              <a:defRPr sz="1429"/>
            </a:lvl3pPr>
            <a:lvl4pPr marL="1828800" lvl="3" indent="-228600" algn="l" rtl="0">
              <a:lnSpc>
                <a:spcPct val="100000"/>
              </a:lnSpc>
              <a:spcBef>
                <a:spcPts val="250"/>
              </a:spcBef>
              <a:spcAft>
                <a:spcPts val="0"/>
              </a:spcAft>
              <a:buClr>
                <a:schemeClr val="dk1"/>
              </a:buClr>
              <a:buSzPts val="1250"/>
              <a:buFont typeface="Arial"/>
              <a:buNone/>
              <a:defRPr sz="1250"/>
            </a:lvl4pPr>
            <a:lvl5pPr marL="2286000" lvl="4" indent="-228600" algn="l" rtl="0">
              <a:lnSpc>
                <a:spcPct val="100000"/>
              </a:lnSpc>
              <a:spcBef>
                <a:spcPts val="250"/>
              </a:spcBef>
              <a:spcAft>
                <a:spcPts val="0"/>
              </a:spcAft>
              <a:buClr>
                <a:schemeClr val="dk1"/>
              </a:buClr>
              <a:buSzPts val="1250"/>
              <a:buFont typeface="Arial"/>
              <a:buNone/>
              <a:defRPr sz="1250"/>
            </a:lvl5pPr>
            <a:lvl6pPr marL="2743200" lvl="5" indent="-228600" algn="l" rtl="0">
              <a:lnSpc>
                <a:spcPct val="100000"/>
              </a:lnSpc>
              <a:spcBef>
                <a:spcPts val="250"/>
              </a:spcBef>
              <a:spcAft>
                <a:spcPts val="0"/>
              </a:spcAft>
              <a:buClr>
                <a:schemeClr val="dk1"/>
              </a:buClr>
              <a:buSzPts val="1250"/>
              <a:buFont typeface="Arial"/>
              <a:buNone/>
              <a:defRPr sz="1250"/>
            </a:lvl6pPr>
            <a:lvl7pPr marL="3200400" lvl="6" indent="-228600" algn="l" rtl="0">
              <a:lnSpc>
                <a:spcPct val="100000"/>
              </a:lnSpc>
              <a:spcBef>
                <a:spcPts val="250"/>
              </a:spcBef>
              <a:spcAft>
                <a:spcPts val="0"/>
              </a:spcAft>
              <a:buClr>
                <a:schemeClr val="dk1"/>
              </a:buClr>
              <a:buSzPts val="1250"/>
              <a:buFont typeface="Arial"/>
              <a:buNone/>
              <a:defRPr sz="1250"/>
            </a:lvl7pPr>
            <a:lvl8pPr marL="3657600" lvl="7" indent="-228600" algn="l" rtl="0">
              <a:lnSpc>
                <a:spcPct val="100000"/>
              </a:lnSpc>
              <a:spcBef>
                <a:spcPts val="250"/>
              </a:spcBef>
              <a:spcAft>
                <a:spcPts val="0"/>
              </a:spcAft>
              <a:buClr>
                <a:schemeClr val="dk1"/>
              </a:buClr>
              <a:buSzPts val="1250"/>
              <a:buFont typeface="Arial"/>
              <a:buNone/>
              <a:defRPr sz="1250"/>
            </a:lvl8pPr>
            <a:lvl9pPr marL="4114800" lvl="8" indent="-228600" algn="l" rtl="0">
              <a:lnSpc>
                <a:spcPct val="100000"/>
              </a:lnSpc>
              <a:spcBef>
                <a:spcPts val="250"/>
              </a:spcBef>
              <a:spcAft>
                <a:spcPts val="0"/>
              </a:spcAft>
              <a:buClr>
                <a:schemeClr val="dk1"/>
              </a:buClr>
              <a:buSzPts val="1250"/>
              <a:buFont typeface="Arial"/>
              <a:buNone/>
              <a:defRPr sz="1250"/>
            </a:lvl9pPr>
          </a:lstStyle>
          <a:p>
            <a:endParaRPr/>
          </a:p>
        </p:txBody>
      </p:sp>
      <p:sp>
        <p:nvSpPr>
          <p:cNvPr id="47" name="Google Shape;47;p28"/>
          <p:cNvSpPr txBox="1">
            <a:spLocks noGrp="1"/>
          </p:cNvSpPr>
          <p:nvPr>
            <p:ph type="dt" idx="10"/>
          </p:nvPr>
        </p:nvSpPr>
        <p:spPr>
          <a:xfrm>
            <a:off x="685800" y="6249988"/>
            <a:ext cx="1905000" cy="4557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8" name="Google Shape;48;p28"/>
          <p:cNvSpPr txBox="1">
            <a:spLocks noGrp="1"/>
          </p:cNvSpPr>
          <p:nvPr>
            <p:ph type="ftr" idx="11"/>
          </p:nvPr>
        </p:nvSpPr>
        <p:spPr>
          <a:xfrm>
            <a:off x="3124200" y="6249988"/>
            <a:ext cx="2895600" cy="4557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9" name="Google Shape;49;p28"/>
          <p:cNvSpPr txBox="1">
            <a:spLocks noGrp="1"/>
          </p:cNvSpPr>
          <p:nvPr>
            <p:ph type="sldNum" idx="12"/>
          </p:nvPr>
        </p:nvSpPr>
        <p:spPr>
          <a:xfrm>
            <a:off x="6553200" y="6249988"/>
            <a:ext cx="1905000" cy="4557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mp; Bullets 1">
  <p:cSld name="TITLE_AND_BODY_3">
    <p:bg>
      <p:bgPr>
        <a:solidFill>
          <a:srgbClr val="222222"/>
        </a:solidFill>
        <a:effectLst/>
      </p:bgPr>
    </p:bg>
    <p:spTree>
      <p:nvGrpSpPr>
        <p:cNvPr id="1" name="Shape 380"/>
        <p:cNvGrpSpPr/>
        <p:nvPr/>
      </p:nvGrpSpPr>
      <p:grpSpPr>
        <a:xfrm>
          <a:off x="0" y="0"/>
          <a:ext cx="0" cy="0"/>
          <a:chOff x="0" y="0"/>
          <a:chExt cx="0" cy="0"/>
        </a:xfrm>
      </p:grpSpPr>
      <p:cxnSp>
        <p:nvCxnSpPr>
          <p:cNvPr id="381" name="Google Shape;381;g207b2cbffd3_1_1267"/>
          <p:cNvCxnSpPr/>
          <p:nvPr/>
        </p:nvCxnSpPr>
        <p:spPr>
          <a:xfrm rot="10800000" flipH="1">
            <a:off x="285750" y="698201"/>
            <a:ext cx="8572500" cy="300"/>
          </a:xfrm>
          <a:prstGeom prst="straightConnector1">
            <a:avLst/>
          </a:prstGeom>
          <a:noFill/>
          <a:ln w="25400" cap="flat" cmpd="sng">
            <a:solidFill>
              <a:srgbClr val="A6AAA9"/>
            </a:solidFill>
            <a:prstDash val="solid"/>
            <a:miter lim="400000"/>
            <a:headEnd type="none" w="sm" len="sm"/>
            <a:tailEnd type="none" w="sm" len="sm"/>
          </a:ln>
        </p:spPr>
      </p:cxnSp>
      <p:sp>
        <p:nvSpPr>
          <p:cNvPr id="382" name="Google Shape;382;g207b2cbffd3_1_1267"/>
          <p:cNvSpPr txBox="1">
            <a:spLocks noGrp="1"/>
          </p:cNvSpPr>
          <p:nvPr>
            <p:ph type="body" idx="1"/>
          </p:nvPr>
        </p:nvSpPr>
        <p:spPr>
          <a:xfrm>
            <a:off x="285750" y="321469"/>
            <a:ext cx="7858200" cy="321600"/>
          </a:xfrm>
          <a:prstGeom prst="rect">
            <a:avLst/>
          </a:prstGeom>
          <a:noFill/>
          <a:ln>
            <a:noFill/>
          </a:ln>
        </p:spPr>
        <p:txBody>
          <a:bodyPr spcFirstLastPara="1" wrap="square" lIns="43650" tIns="43650" rIns="43650" bIns="43650" anchor="b" anchorCtr="0">
            <a:spAutoFit/>
          </a:bodyPr>
          <a:lstStyle>
            <a:lvl1pPr marL="457200" lvl="0" indent="-228600" algn="l" rtl="0">
              <a:lnSpc>
                <a:spcPct val="80000"/>
              </a:lnSpc>
              <a:spcBef>
                <a:spcPts val="0"/>
              </a:spcBef>
              <a:spcAft>
                <a:spcPts val="0"/>
              </a:spcAft>
              <a:buClr>
                <a:srgbClr val="838787"/>
              </a:buClr>
              <a:buSzPts val="2100"/>
              <a:buFont typeface="Arial"/>
              <a:buNone/>
              <a:defRPr sz="2100" cap="none">
                <a:solidFill>
                  <a:srgbClr val="838787"/>
                </a:solidFill>
                <a:latin typeface="Arial"/>
                <a:ea typeface="Arial"/>
                <a:cs typeface="Arial"/>
                <a:sym typeface="Arial"/>
              </a:defRPr>
            </a:lvl1pPr>
            <a:lvl2pPr marL="914400" lvl="1" indent="-368300" algn="l" rtl="0">
              <a:lnSpc>
                <a:spcPct val="100000"/>
              </a:lnSpc>
              <a:spcBef>
                <a:spcPts val="3600"/>
              </a:spcBef>
              <a:spcAft>
                <a:spcPts val="0"/>
              </a:spcAft>
              <a:buSzPts val="2200"/>
              <a:buChar char="•"/>
              <a:defRPr/>
            </a:lvl2pPr>
            <a:lvl3pPr marL="1371600" lvl="2" indent="-368300" algn="l" rtl="0">
              <a:lnSpc>
                <a:spcPct val="100000"/>
              </a:lnSpc>
              <a:spcBef>
                <a:spcPts val="3600"/>
              </a:spcBef>
              <a:spcAft>
                <a:spcPts val="0"/>
              </a:spcAft>
              <a:buSzPts val="2200"/>
              <a:buChar char="•"/>
              <a:defRPr/>
            </a:lvl3pPr>
            <a:lvl4pPr marL="1828800" lvl="3" indent="-368300" algn="l" rtl="0">
              <a:lnSpc>
                <a:spcPct val="100000"/>
              </a:lnSpc>
              <a:spcBef>
                <a:spcPts val="3600"/>
              </a:spcBef>
              <a:spcAft>
                <a:spcPts val="0"/>
              </a:spcAft>
              <a:buSzPts val="2200"/>
              <a:buChar char="•"/>
              <a:defRPr/>
            </a:lvl4pPr>
            <a:lvl5pPr marL="2286000" lvl="4" indent="-368300" algn="l" rtl="0">
              <a:lnSpc>
                <a:spcPct val="100000"/>
              </a:lnSpc>
              <a:spcBef>
                <a:spcPts val="3600"/>
              </a:spcBef>
              <a:spcAft>
                <a:spcPts val="0"/>
              </a:spcAft>
              <a:buSzPts val="2200"/>
              <a:buChar char="•"/>
              <a:defRPr/>
            </a:lvl5pPr>
            <a:lvl6pPr marL="2743200" lvl="5" indent="-368300" algn="l" rtl="0">
              <a:lnSpc>
                <a:spcPct val="100000"/>
              </a:lnSpc>
              <a:spcBef>
                <a:spcPts val="3600"/>
              </a:spcBef>
              <a:spcAft>
                <a:spcPts val="0"/>
              </a:spcAft>
              <a:buSzPts val="2200"/>
              <a:buChar char="•"/>
              <a:defRPr/>
            </a:lvl6pPr>
            <a:lvl7pPr marL="3200400" lvl="6" indent="-368300" algn="l" rtl="0">
              <a:lnSpc>
                <a:spcPct val="100000"/>
              </a:lnSpc>
              <a:spcBef>
                <a:spcPts val="3600"/>
              </a:spcBef>
              <a:spcAft>
                <a:spcPts val="0"/>
              </a:spcAft>
              <a:buSzPts val="2200"/>
              <a:buChar char="•"/>
              <a:defRPr/>
            </a:lvl7pPr>
            <a:lvl8pPr marL="3657600" lvl="7" indent="-368300" algn="l" rtl="0">
              <a:lnSpc>
                <a:spcPct val="100000"/>
              </a:lnSpc>
              <a:spcBef>
                <a:spcPts val="3600"/>
              </a:spcBef>
              <a:spcAft>
                <a:spcPts val="0"/>
              </a:spcAft>
              <a:buSzPts val="2200"/>
              <a:buChar char="•"/>
              <a:defRPr/>
            </a:lvl8pPr>
            <a:lvl9pPr marL="4114800" lvl="8" indent="-368300" algn="l" rtl="0">
              <a:lnSpc>
                <a:spcPct val="100000"/>
              </a:lnSpc>
              <a:spcBef>
                <a:spcPts val="3600"/>
              </a:spcBef>
              <a:spcAft>
                <a:spcPts val="0"/>
              </a:spcAft>
              <a:buSzPts val="2200"/>
              <a:buChar char="•"/>
              <a:defRPr/>
            </a:lvl9pPr>
          </a:lstStyle>
          <a:p>
            <a:endParaRPr/>
          </a:p>
        </p:txBody>
      </p:sp>
      <p:sp>
        <p:nvSpPr>
          <p:cNvPr id="383" name="Google Shape;383;g207b2cbffd3_1_1267"/>
          <p:cNvSpPr txBox="1">
            <a:spLocks noGrp="1"/>
          </p:cNvSpPr>
          <p:nvPr>
            <p:ph type="title"/>
          </p:nvPr>
        </p:nvSpPr>
        <p:spPr>
          <a:xfrm>
            <a:off x="285750" y="1080492"/>
            <a:ext cx="8572500" cy="509100"/>
          </a:xfrm>
          <a:prstGeom prst="rect">
            <a:avLst/>
          </a:prstGeom>
          <a:noFill/>
          <a:ln>
            <a:noFill/>
          </a:ln>
        </p:spPr>
        <p:txBody>
          <a:bodyPr spcFirstLastPara="1" wrap="square" lIns="43650" tIns="43650" rIns="43650" bIns="43650" anchor="t" anchorCtr="0">
            <a:normAutofit/>
          </a:bodyPr>
          <a:lstStyle>
            <a:lvl1pPr lvl="0" algn="l" rtl="0">
              <a:lnSpc>
                <a:spcPct val="80000"/>
              </a:lnSpc>
              <a:spcBef>
                <a:spcPts val="2400"/>
              </a:spcBef>
              <a:spcAft>
                <a:spcPts val="0"/>
              </a:spcAft>
              <a:buClr>
                <a:srgbClr val="34A5DA"/>
              </a:buClr>
              <a:buSzPts val="5200"/>
              <a:buFont typeface="Arial"/>
              <a:buNone/>
              <a:defRPr sz="5200" cap="none">
                <a:solidFill>
                  <a:srgbClr val="34A5DA"/>
                </a:solidFill>
                <a:latin typeface="Arial"/>
                <a:ea typeface="Arial"/>
                <a:cs typeface="Arial"/>
                <a:sym typeface="Arial"/>
              </a:defRPr>
            </a:lvl1pPr>
            <a:lvl2pPr lvl="1" algn="ctr" rtl="0">
              <a:lnSpc>
                <a:spcPct val="100000"/>
              </a:lnSpc>
              <a:spcBef>
                <a:spcPts val="0"/>
              </a:spcBef>
              <a:spcAft>
                <a:spcPts val="0"/>
              </a:spcAft>
              <a:buClr>
                <a:srgbClr val="FFFFFF"/>
              </a:buClr>
              <a:buSzPts val="1500"/>
              <a:buNone/>
              <a:defRPr/>
            </a:lvl2pPr>
            <a:lvl3pPr lvl="2" algn="ctr" rtl="0">
              <a:lnSpc>
                <a:spcPct val="100000"/>
              </a:lnSpc>
              <a:spcBef>
                <a:spcPts val="0"/>
              </a:spcBef>
              <a:spcAft>
                <a:spcPts val="0"/>
              </a:spcAft>
              <a:buClr>
                <a:srgbClr val="FFFFFF"/>
              </a:buClr>
              <a:buSzPts val="1500"/>
              <a:buNone/>
              <a:defRPr/>
            </a:lvl3pPr>
            <a:lvl4pPr lvl="3" algn="ctr" rtl="0">
              <a:lnSpc>
                <a:spcPct val="100000"/>
              </a:lnSpc>
              <a:spcBef>
                <a:spcPts val="0"/>
              </a:spcBef>
              <a:spcAft>
                <a:spcPts val="0"/>
              </a:spcAft>
              <a:buClr>
                <a:srgbClr val="FFFFFF"/>
              </a:buClr>
              <a:buSzPts val="1500"/>
              <a:buNone/>
              <a:defRPr/>
            </a:lvl4pPr>
            <a:lvl5pPr lvl="4" algn="ctr" rtl="0">
              <a:lnSpc>
                <a:spcPct val="100000"/>
              </a:lnSpc>
              <a:spcBef>
                <a:spcPts val="0"/>
              </a:spcBef>
              <a:spcAft>
                <a:spcPts val="0"/>
              </a:spcAft>
              <a:buClr>
                <a:srgbClr val="FFFFFF"/>
              </a:buClr>
              <a:buSzPts val="1500"/>
              <a:buNone/>
              <a:defRPr/>
            </a:lvl5pPr>
            <a:lvl6pPr lvl="5" algn="ctr" rtl="0">
              <a:lnSpc>
                <a:spcPct val="100000"/>
              </a:lnSpc>
              <a:spcBef>
                <a:spcPts val="0"/>
              </a:spcBef>
              <a:spcAft>
                <a:spcPts val="0"/>
              </a:spcAft>
              <a:buClr>
                <a:srgbClr val="FFFFFF"/>
              </a:buClr>
              <a:buSzPts val="1500"/>
              <a:buNone/>
              <a:defRPr/>
            </a:lvl6pPr>
            <a:lvl7pPr lvl="6" algn="ctr" rtl="0">
              <a:lnSpc>
                <a:spcPct val="100000"/>
              </a:lnSpc>
              <a:spcBef>
                <a:spcPts val="0"/>
              </a:spcBef>
              <a:spcAft>
                <a:spcPts val="0"/>
              </a:spcAft>
              <a:buClr>
                <a:srgbClr val="FFFFFF"/>
              </a:buClr>
              <a:buSzPts val="1500"/>
              <a:buNone/>
              <a:defRPr/>
            </a:lvl7pPr>
            <a:lvl8pPr lvl="7" algn="ctr" rtl="0">
              <a:lnSpc>
                <a:spcPct val="100000"/>
              </a:lnSpc>
              <a:spcBef>
                <a:spcPts val="0"/>
              </a:spcBef>
              <a:spcAft>
                <a:spcPts val="0"/>
              </a:spcAft>
              <a:buClr>
                <a:srgbClr val="FFFFFF"/>
              </a:buClr>
              <a:buSzPts val="1500"/>
              <a:buNone/>
              <a:defRPr/>
            </a:lvl8pPr>
            <a:lvl9pPr lvl="8" algn="ctr" rtl="0">
              <a:lnSpc>
                <a:spcPct val="100000"/>
              </a:lnSpc>
              <a:spcBef>
                <a:spcPts val="0"/>
              </a:spcBef>
              <a:spcAft>
                <a:spcPts val="0"/>
              </a:spcAft>
              <a:buClr>
                <a:srgbClr val="FFFFFF"/>
              </a:buClr>
              <a:buSzPts val="1500"/>
              <a:buNone/>
              <a:defRPr/>
            </a:lvl9pPr>
          </a:lstStyle>
          <a:p>
            <a:endParaRPr/>
          </a:p>
        </p:txBody>
      </p:sp>
      <p:sp>
        <p:nvSpPr>
          <p:cNvPr id="384" name="Google Shape;384;g207b2cbffd3_1_1267"/>
          <p:cNvSpPr txBox="1">
            <a:spLocks noGrp="1"/>
          </p:cNvSpPr>
          <p:nvPr>
            <p:ph type="body" idx="2"/>
          </p:nvPr>
        </p:nvSpPr>
        <p:spPr>
          <a:xfrm>
            <a:off x="285750" y="1928813"/>
            <a:ext cx="8572500" cy="4295100"/>
          </a:xfrm>
          <a:prstGeom prst="rect">
            <a:avLst/>
          </a:prstGeom>
          <a:noFill/>
          <a:ln>
            <a:noFill/>
          </a:ln>
        </p:spPr>
        <p:txBody>
          <a:bodyPr spcFirstLastPara="1" wrap="square" lIns="43650" tIns="43650" rIns="43650" bIns="43650" anchor="t" anchorCtr="0">
            <a:normAutofit/>
          </a:bodyPr>
          <a:lstStyle>
            <a:lvl1pPr marL="457200" lvl="0" indent="-425450" algn="l" rtl="0">
              <a:lnSpc>
                <a:spcPct val="100000"/>
              </a:lnSpc>
              <a:spcBef>
                <a:spcPts val="2400"/>
              </a:spcBef>
              <a:spcAft>
                <a:spcPts val="0"/>
              </a:spcAft>
              <a:buClr>
                <a:srgbClr val="34A5DA"/>
              </a:buClr>
              <a:buSzPts val="3100"/>
              <a:buFont typeface="Avenir"/>
              <a:buChar char="▸"/>
              <a:defRPr sz="2900">
                <a:solidFill>
                  <a:srgbClr val="838787"/>
                </a:solidFill>
                <a:latin typeface="Avenir"/>
                <a:ea typeface="Avenir"/>
                <a:cs typeface="Avenir"/>
                <a:sym typeface="Avenir"/>
              </a:defRPr>
            </a:lvl1pPr>
            <a:lvl2pPr marL="914400" lvl="1" indent="-425450" algn="l" rtl="0">
              <a:lnSpc>
                <a:spcPct val="100000"/>
              </a:lnSpc>
              <a:spcBef>
                <a:spcPts val="2400"/>
              </a:spcBef>
              <a:spcAft>
                <a:spcPts val="0"/>
              </a:spcAft>
              <a:buClr>
                <a:srgbClr val="34A5DA"/>
              </a:buClr>
              <a:buSzPts val="3100"/>
              <a:buFont typeface="Avenir"/>
              <a:buChar char="▸"/>
              <a:defRPr sz="2900">
                <a:solidFill>
                  <a:srgbClr val="838787"/>
                </a:solidFill>
                <a:latin typeface="Avenir"/>
                <a:ea typeface="Avenir"/>
                <a:cs typeface="Avenir"/>
                <a:sym typeface="Avenir"/>
              </a:defRPr>
            </a:lvl2pPr>
            <a:lvl3pPr marL="1371600" lvl="2" indent="-425450" algn="l" rtl="0">
              <a:lnSpc>
                <a:spcPct val="100000"/>
              </a:lnSpc>
              <a:spcBef>
                <a:spcPts val="2400"/>
              </a:spcBef>
              <a:spcAft>
                <a:spcPts val="0"/>
              </a:spcAft>
              <a:buClr>
                <a:srgbClr val="34A5DA"/>
              </a:buClr>
              <a:buSzPts val="3100"/>
              <a:buFont typeface="Avenir"/>
              <a:buChar char="▸"/>
              <a:defRPr sz="2900">
                <a:solidFill>
                  <a:srgbClr val="838787"/>
                </a:solidFill>
                <a:latin typeface="Avenir"/>
                <a:ea typeface="Avenir"/>
                <a:cs typeface="Avenir"/>
                <a:sym typeface="Avenir"/>
              </a:defRPr>
            </a:lvl3pPr>
            <a:lvl4pPr marL="1828800" lvl="3" indent="-425450" algn="l" rtl="0">
              <a:lnSpc>
                <a:spcPct val="100000"/>
              </a:lnSpc>
              <a:spcBef>
                <a:spcPts val="2400"/>
              </a:spcBef>
              <a:spcAft>
                <a:spcPts val="0"/>
              </a:spcAft>
              <a:buClr>
                <a:srgbClr val="34A5DA"/>
              </a:buClr>
              <a:buSzPts val="3100"/>
              <a:buFont typeface="Avenir"/>
              <a:buChar char="▸"/>
              <a:defRPr sz="2900">
                <a:solidFill>
                  <a:srgbClr val="838787"/>
                </a:solidFill>
                <a:latin typeface="Avenir"/>
                <a:ea typeface="Avenir"/>
                <a:cs typeface="Avenir"/>
                <a:sym typeface="Avenir"/>
              </a:defRPr>
            </a:lvl4pPr>
            <a:lvl5pPr marL="2286000" lvl="4" indent="-425450" algn="l" rtl="0">
              <a:lnSpc>
                <a:spcPct val="100000"/>
              </a:lnSpc>
              <a:spcBef>
                <a:spcPts val="2400"/>
              </a:spcBef>
              <a:spcAft>
                <a:spcPts val="0"/>
              </a:spcAft>
              <a:buClr>
                <a:srgbClr val="34A5DA"/>
              </a:buClr>
              <a:buSzPts val="3100"/>
              <a:buFont typeface="Avenir"/>
              <a:buChar char="▸"/>
              <a:defRPr sz="2900">
                <a:solidFill>
                  <a:srgbClr val="838787"/>
                </a:solidFill>
                <a:latin typeface="Avenir"/>
                <a:ea typeface="Avenir"/>
                <a:cs typeface="Avenir"/>
                <a:sym typeface="Avenir"/>
              </a:defRPr>
            </a:lvl5pPr>
            <a:lvl6pPr marL="2743200" lvl="5" indent="-368300" algn="l" rtl="0">
              <a:lnSpc>
                <a:spcPct val="100000"/>
              </a:lnSpc>
              <a:spcBef>
                <a:spcPts val="3600"/>
              </a:spcBef>
              <a:spcAft>
                <a:spcPts val="0"/>
              </a:spcAft>
              <a:buSzPts val="2200"/>
              <a:buChar char="•"/>
              <a:defRPr/>
            </a:lvl6pPr>
            <a:lvl7pPr marL="3200400" lvl="6" indent="-368300" algn="l" rtl="0">
              <a:lnSpc>
                <a:spcPct val="100000"/>
              </a:lnSpc>
              <a:spcBef>
                <a:spcPts val="3600"/>
              </a:spcBef>
              <a:spcAft>
                <a:spcPts val="0"/>
              </a:spcAft>
              <a:buSzPts val="2200"/>
              <a:buChar char="•"/>
              <a:defRPr/>
            </a:lvl7pPr>
            <a:lvl8pPr marL="3657600" lvl="7" indent="-368300" algn="l" rtl="0">
              <a:lnSpc>
                <a:spcPct val="100000"/>
              </a:lnSpc>
              <a:spcBef>
                <a:spcPts val="3600"/>
              </a:spcBef>
              <a:spcAft>
                <a:spcPts val="0"/>
              </a:spcAft>
              <a:buSzPts val="2200"/>
              <a:buChar char="•"/>
              <a:defRPr/>
            </a:lvl8pPr>
            <a:lvl9pPr marL="4114800" lvl="8" indent="-368300" algn="l" rtl="0">
              <a:lnSpc>
                <a:spcPct val="100000"/>
              </a:lnSpc>
              <a:spcBef>
                <a:spcPts val="3600"/>
              </a:spcBef>
              <a:spcAft>
                <a:spcPts val="0"/>
              </a:spcAft>
              <a:buSzPts val="2200"/>
              <a:buChar char="•"/>
              <a:defRPr/>
            </a:lvl9pPr>
          </a:lstStyle>
          <a:p>
            <a:endParaRPr/>
          </a:p>
        </p:txBody>
      </p:sp>
      <p:sp>
        <p:nvSpPr>
          <p:cNvPr id="385" name="Google Shape;385;g207b2cbffd3_1_1267"/>
          <p:cNvSpPr txBox="1">
            <a:spLocks noGrp="1"/>
          </p:cNvSpPr>
          <p:nvPr>
            <p:ph type="sldNum" idx="12"/>
          </p:nvPr>
        </p:nvSpPr>
        <p:spPr>
          <a:xfrm>
            <a:off x="8568719" y="303609"/>
            <a:ext cx="285900" cy="346800"/>
          </a:xfrm>
          <a:prstGeom prst="rect">
            <a:avLst/>
          </a:prstGeom>
          <a:noFill/>
          <a:ln>
            <a:noFill/>
          </a:ln>
        </p:spPr>
        <p:txBody>
          <a:bodyPr spcFirstLastPara="1" wrap="square" lIns="43650" tIns="43650" rIns="43650" bIns="43650" anchor="t" anchorCtr="0">
            <a:spAutoFit/>
          </a:bodyPr>
          <a:lstStyle>
            <a:lvl1pPr marL="0" marR="0" lvl="0" indent="0" algn="r" rtl="0">
              <a:lnSpc>
                <a:spcPct val="80000"/>
              </a:lnSpc>
              <a:spcBef>
                <a:spcPts val="0"/>
              </a:spcBef>
              <a:spcAft>
                <a:spcPts val="0"/>
              </a:spcAft>
              <a:buClr>
                <a:srgbClr val="838787"/>
              </a:buClr>
              <a:buSzPts val="2100"/>
              <a:buFont typeface="Arial"/>
              <a:buNone/>
              <a:defRPr sz="2100" b="0" i="0" u="none" strike="noStrike" cap="none">
                <a:solidFill>
                  <a:srgbClr val="838787"/>
                </a:solidFill>
                <a:latin typeface="Arial"/>
                <a:ea typeface="Arial"/>
                <a:cs typeface="Arial"/>
                <a:sym typeface="Arial"/>
              </a:defRPr>
            </a:lvl1pPr>
            <a:lvl2pPr marL="0" marR="0" lvl="1" indent="0" algn="r" rtl="0">
              <a:lnSpc>
                <a:spcPct val="80000"/>
              </a:lnSpc>
              <a:spcBef>
                <a:spcPts val="0"/>
              </a:spcBef>
              <a:spcAft>
                <a:spcPts val="0"/>
              </a:spcAft>
              <a:buClr>
                <a:srgbClr val="838787"/>
              </a:buClr>
              <a:buSzPts val="2100"/>
              <a:buFont typeface="Arial"/>
              <a:buNone/>
              <a:defRPr sz="2100" b="0" i="0" u="none" strike="noStrike" cap="none">
                <a:solidFill>
                  <a:srgbClr val="838787"/>
                </a:solidFill>
                <a:latin typeface="Arial"/>
                <a:ea typeface="Arial"/>
                <a:cs typeface="Arial"/>
                <a:sym typeface="Arial"/>
              </a:defRPr>
            </a:lvl2pPr>
            <a:lvl3pPr marL="0" marR="0" lvl="2" indent="0" algn="r" rtl="0">
              <a:lnSpc>
                <a:spcPct val="80000"/>
              </a:lnSpc>
              <a:spcBef>
                <a:spcPts val="0"/>
              </a:spcBef>
              <a:spcAft>
                <a:spcPts val="0"/>
              </a:spcAft>
              <a:buClr>
                <a:srgbClr val="838787"/>
              </a:buClr>
              <a:buSzPts val="2100"/>
              <a:buFont typeface="Arial"/>
              <a:buNone/>
              <a:defRPr sz="2100" b="0" i="0" u="none" strike="noStrike" cap="none">
                <a:solidFill>
                  <a:srgbClr val="838787"/>
                </a:solidFill>
                <a:latin typeface="Arial"/>
                <a:ea typeface="Arial"/>
                <a:cs typeface="Arial"/>
                <a:sym typeface="Arial"/>
              </a:defRPr>
            </a:lvl3pPr>
            <a:lvl4pPr marL="0" marR="0" lvl="3" indent="0" algn="r" rtl="0">
              <a:lnSpc>
                <a:spcPct val="80000"/>
              </a:lnSpc>
              <a:spcBef>
                <a:spcPts val="0"/>
              </a:spcBef>
              <a:spcAft>
                <a:spcPts val="0"/>
              </a:spcAft>
              <a:buClr>
                <a:srgbClr val="838787"/>
              </a:buClr>
              <a:buSzPts val="2100"/>
              <a:buFont typeface="Arial"/>
              <a:buNone/>
              <a:defRPr sz="2100" b="0" i="0" u="none" strike="noStrike" cap="none">
                <a:solidFill>
                  <a:srgbClr val="838787"/>
                </a:solidFill>
                <a:latin typeface="Arial"/>
                <a:ea typeface="Arial"/>
                <a:cs typeface="Arial"/>
                <a:sym typeface="Arial"/>
              </a:defRPr>
            </a:lvl4pPr>
            <a:lvl5pPr marL="0" marR="0" lvl="4" indent="0" algn="r" rtl="0">
              <a:lnSpc>
                <a:spcPct val="80000"/>
              </a:lnSpc>
              <a:spcBef>
                <a:spcPts val="0"/>
              </a:spcBef>
              <a:spcAft>
                <a:spcPts val="0"/>
              </a:spcAft>
              <a:buClr>
                <a:srgbClr val="838787"/>
              </a:buClr>
              <a:buSzPts val="2100"/>
              <a:buFont typeface="Arial"/>
              <a:buNone/>
              <a:defRPr sz="2100" b="0" i="0" u="none" strike="noStrike" cap="none">
                <a:solidFill>
                  <a:srgbClr val="838787"/>
                </a:solidFill>
                <a:latin typeface="Arial"/>
                <a:ea typeface="Arial"/>
                <a:cs typeface="Arial"/>
                <a:sym typeface="Arial"/>
              </a:defRPr>
            </a:lvl5pPr>
            <a:lvl6pPr marL="0" marR="0" lvl="5" indent="0" algn="r" rtl="0">
              <a:lnSpc>
                <a:spcPct val="80000"/>
              </a:lnSpc>
              <a:spcBef>
                <a:spcPts val="0"/>
              </a:spcBef>
              <a:spcAft>
                <a:spcPts val="0"/>
              </a:spcAft>
              <a:buClr>
                <a:srgbClr val="838787"/>
              </a:buClr>
              <a:buSzPts val="2100"/>
              <a:buFont typeface="Arial"/>
              <a:buNone/>
              <a:defRPr sz="2100" b="0" i="0" u="none" strike="noStrike" cap="none">
                <a:solidFill>
                  <a:srgbClr val="838787"/>
                </a:solidFill>
                <a:latin typeface="Arial"/>
                <a:ea typeface="Arial"/>
                <a:cs typeface="Arial"/>
                <a:sym typeface="Arial"/>
              </a:defRPr>
            </a:lvl6pPr>
            <a:lvl7pPr marL="0" marR="0" lvl="6" indent="0" algn="r" rtl="0">
              <a:lnSpc>
                <a:spcPct val="80000"/>
              </a:lnSpc>
              <a:spcBef>
                <a:spcPts val="0"/>
              </a:spcBef>
              <a:spcAft>
                <a:spcPts val="0"/>
              </a:spcAft>
              <a:buClr>
                <a:srgbClr val="838787"/>
              </a:buClr>
              <a:buSzPts val="2100"/>
              <a:buFont typeface="Arial"/>
              <a:buNone/>
              <a:defRPr sz="2100" b="0" i="0" u="none" strike="noStrike" cap="none">
                <a:solidFill>
                  <a:srgbClr val="838787"/>
                </a:solidFill>
                <a:latin typeface="Arial"/>
                <a:ea typeface="Arial"/>
                <a:cs typeface="Arial"/>
                <a:sym typeface="Arial"/>
              </a:defRPr>
            </a:lvl7pPr>
            <a:lvl8pPr marL="0" marR="0" lvl="7" indent="0" algn="r" rtl="0">
              <a:lnSpc>
                <a:spcPct val="80000"/>
              </a:lnSpc>
              <a:spcBef>
                <a:spcPts val="0"/>
              </a:spcBef>
              <a:spcAft>
                <a:spcPts val="0"/>
              </a:spcAft>
              <a:buClr>
                <a:srgbClr val="838787"/>
              </a:buClr>
              <a:buSzPts val="2100"/>
              <a:buFont typeface="Arial"/>
              <a:buNone/>
              <a:defRPr sz="2100" b="0" i="0" u="none" strike="noStrike" cap="none">
                <a:solidFill>
                  <a:srgbClr val="838787"/>
                </a:solidFill>
                <a:latin typeface="Arial"/>
                <a:ea typeface="Arial"/>
                <a:cs typeface="Arial"/>
                <a:sym typeface="Arial"/>
              </a:defRPr>
            </a:lvl8pPr>
            <a:lvl9pPr marL="0" marR="0" lvl="8" indent="0" algn="r" rtl="0">
              <a:lnSpc>
                <a:spcPct val="80000"/>
              </a:lnSpc>
              <a:spcBef>
                <a:spcPts val="0"/>
              </a:spcBef>
              <a:spcAft>
                <a:spcPts val="0"/>
              </a:spcAft>
              <a:buClr>
                <a:srgbClr val="838787"/>
              </a:buClr>
              <a:buSzPts val="2100"/>
              <a:buFont typeface="Arial"/>
              <a:buNone/>
              <a:defRPr sz="2100" b="0" i="0" u="none" strike="noStrike" cap="none">
                <a:solidFill>
                  <a:srgbClr val="83878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FFFFFF"/>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mp; Subtitle 1">
  <p:cSld name="TITLE_2">
    <p:bg>
      <p:bgPr>
        <a:blipFill>
          <a:blip r:embed="rId2">
            <a:alphaModFix/>
          </a:blip>
          <a:stretch>
            <a:fillRect/>
          </a:stretch>
        </a:blipFill>
        <a:effectLst/>
      </p:bgPr>
    </p:bg>
    <p:spTree>
      <p:nvGrpSpPr>
        <p:cNvPr id="1" name="Shape 386"/>
        <p:cNvGrpSpPr/>
        <p:nvPr/>
      </p:nvGrpSpPr>
      <p:grpSpPr>
        <a:xfrm>
          <a:off x="0" y="0"/>
          <a:ext cx="0" cy="0"/>
          <a:chOff x="0" y="0"/>
          <a:chExt cx="0" cy="0"/>
        </a:xfrm>
      </p:grpSpPr>
      <p:sp>
        <p:nvSpPr>
          <p:cNvPr id="387" name="Google Shape;387;g207b2cbffd3_1_1273"/>
          <p:cNvSpPr txBox="1">
            <a:spLocks noGrp="1"/>
          </p:cNvSpPr>
          <p:nvPr>
            <p:ph type="title"/>
          </p:nvPr>
        </p:nvSpPr>
        <p:spPr>
          <a:xfrm>
            <a:off x="473273" y="2696766"/>
            <a:ext cx="8197500" cy="2732400"/>
          </a:xfrm>
          <a:prstGeom prst="rect">
            <a:avLst/>
          </a:prstGeom>
          <a:noFill/>
          <a:ln>
            <a:noFill/>
          </a:ln>
        </p:spPr>
        <p:txBody>
          <a:bodyPr spcFirstLastPara="1" wrap="square" lIns="43650" tIns="43650" rIns="43650" bIns="43650" anchor="t" anchorCtr="0">
            <a:normAutofit/>
          </a:bodyPr>
          <a:lstStyle>
            <a:lvl1pPr lvl="0" algn="ctr" rtl="0">
              <a:lnSpc>
                <a:spcPct val="100000"/>
              </a:lnSpc>
              <a:spcBef>
                <a:spcPts val="0"/>
              </a:spcBef>
              <a:spcAft>
                <a:spcPts val="0"/>
              </a:spcAft>
              <a:buClr>
                <a:srgbClr val="FFFFFF"/>
              </a:buClr>
              <a:buSzPts val="8900"/>
              <a:buFont typeface="Poppins"/>
              <a:buNone/>
              <a:defRPr sz="8900">
                <a:solidFill>
                  <a:srgbClr val="FFFFFF"/>
                </a:solidFill>
              </a:defRPr>
            </a:lvl1pPr>
            <a:lvl2pPr lvl="1" algn="ctr" rtl="0">
              <a:lnSpc>
                <a:spcPct val="100000"/>
              </a:lnSpc>
              <a:spcBef>
                <a:spcPts val="0"/>
              </a:spcBef>
              <a:spcAft>
                <a:spcPts val="0"/>
              </a:spcAft>
              <a:buClr>
                <a:srgbClr val="5B5854"/>
              </a:buClr>
              <a:buSzPts val="1500"/>
              <a:buNone/>
              <a:defRPr/>
            </a:lvl2pPr>
            <a:lvl3pPr lvl="2" algn="ctr" rtl="0">
              <a:lnSpc>
                <a:spcPct val="100000"/>
              </a:lnSpc>
              <a:spcBef>
                <a:spcPts val="0"/>
              </a:spcBef>
              <a:spcAft>
                <a:spcPts val="0"/>
              </a:spcAft>
              <a:buClr>
                <a:srgbClr val="5B5854"/>
              </a:buClr>
              <a:buSzPts val="1500"/>
              <a:buNone/>
              <a:defRPr/>
            </a:lvl3pPr>
            <a:lvl4pPr lvl="3" algn="ctr" rtl="0">
              <a:lnSpc>
                <a:spcPct val="100000"/>
              </a:lnSpc>
              <a:spcBef>
                <a:spcPts val="0"/>
              </a:spcBef>
              <a:spcAft>
                <a:spcPts val="0"/>
              </a:spcAft>
              <a:buClr>
                <a:srgbClr val="5B5854"/>
              </a:buClr>
              <a:buSzPts val="1500"/>
              <a:buNone/>
              <a:defRPr/>
            </a:lvl4pPr>
            <a:lvl5pPr lvl="4" algn="ctr" rtl="0">
              <a:lnSpc>
                <a:spcPct val="100000"/>
              </a:lnSpc>
              <a:spcBef>
                <a:spcPts val="0"/>
              </a:spcBef>
              <a:spcAft>
                <a:spcPts val="0"/>
              </a:spcAft>
              <a:buClr>
                <a:srgbClr val="5B5854"/>
              </a:buClr>
              <a:buSzPts val="1500"/>
              <a:buNone/>
              <a:defRPr/>
            </a:lvl5pPr>
            <a:lvl6pPr lvl="5" algn="ctr" rtl="0">
              <a:lnSpc>
                <a:spcPct val="100000"/>
              </a:lnSpc>
              <a:spcBef>
                <a:spcPts val="0"/>
              </a:spcBef>
              <a:spcAft>
                <a:spcPts val="0"/>
              </a:spcAft>
              <a:buClr>
                <a:srgbClr val="5B5854"/>
              </a:buClr>
              <a:buSzPts val="1500"/>
              <a:buNone/>
              <a:defRPr/>
            </a:lvl6pPr>
            <a:lvl7pPr lvl="6" algn="ctr" rtl="0">
              <a:lnSpc>
                <a:spcPct val="100000"/>
              </a:lnSpc>
              <a:spcBef>
                <a:spcPts val="0"/>
              </a:spcBef>
              <a:spcAft>
                <a:spcPts val="0"/>
              </a:spcAft>
              <a:buClr>
                <a:srgbClr val="5B5854"/>
              </a:buClr>
              <a:buSzPts val="1500"/>
              <a:buNone/>
              <a:defRPr/>
            </a:lvl7pPr>
            <a:lvl8pPr lvl="7" algn="ctr" rtl="0">
              <a:lnSpc>
                <a:spcPct val="100000"/>
              </a:lnSpc>
              <a:spcBef>
                <a:spcPts val="0"/>
              </a:spcBef>
              <a:spcAft>
                <a:spcPts val="0"/>
              </a:spcAft>
              <a:buClr>
                <a:srgbClr val="5B5854"/>
              </a:buClr>
              <a:buSzPts val="1500"/>
              <a:buNone/>
              <a:defRPr/>
            </a:lvl8pPr>
            <a:lvl9pPr lvl="8" algn="ctr" rtl="0">
              <a:lnSpc>
                <a:spcPct val="100000"/>
              </a:lnSpc>
              <a:spcBef>
                <a:spcPts val="0"/>
              </a:spcBef>
              <a:spcAft>
                <a:spcPts val="0"/>
              </a:spcAft>
              <a:buClr>
                <a:srgbClr val="5B5854"/>
              </a:buClr>
              <a:buSzPts val="1500"/>
              <a:buNone/>
              <a:defRPr/>
            </a:lvl9pPr>
          </a:lstStyle>
          <a:p>
            <a:endParaRPr/>
          </a:p>
        </p:txBody>
      </p:sp>
      <p:sp>
        <p:nvSpPr>
          <p:cNvPr id="388" name="Google Shape;388;g207b2cbffd3_1_1273"/>
          <p:cNvSpPr txBox="1">
            <a:spLocks noGrp="1"/>
          </p:cNvSpPr>
          <p:nvPr>
            <p:ph type="body" idx="1"/>
          </p:nvPr>
        </p:nvSpPr>
        <p:spPr>
          <a:xfrm>
            <a:off x="473273" y="1455539"/>
            <a:ext cx="8197500" cy="1250100"/>
          </a:xfrm>
          <a:prstGeom prst="rect">
            <a:avLst/>
          </a:prstGeom>
          <a:noFill/>
          <a:ln>
            <a:noFill/>
          </a:ln>
        </p:spPr>
        <p:txBody>
          <a:bodyPr spcFirstLastPara="1" wrap="square" lIns="43650" tIns="43650" rIns="43650" bIns="43650" anchor="b" anchorCtr="0">
            <a:normAutofit/>
          </a:bodyPr>
          <a:lstStyle>
            <a:lvl1pPr marL="457200" lvl="0" indent="-228600" algn="ctr" rtl="0">
              <a:lnSpc>
                <a:spcPct val="100000"/>
              </a:lnSpc>
              <a:spcBef>
                <a:spcPts val="0"/>
              </a:spcBef>
              <a:spcAft>
                <a:spcPts val="0"/>
              </a:spcAft>
              <a:buClr>
                <a:srgbClr val="FFFFFF"/>
              </a:buClr>
              <a:buSzPts val="4600"/>
              <a:buFont typeface="Poppins"/>
              <a:buNone/>
              <a:defRPr sz="4600" cap="none">
                <a:solidFill>
                  <a:srgbClr val="FFFFFF"/>
                </a:solidFill>
                <a:latin typeface="Poppins"/>
                <a:ea typeface="Poppins"/>
                <a:cs typeface="Poppins"/>
                <a:sym typeface="Poppins"/>
              </a:defRPr>
            </a:lvl1pPr>
            <a:lvl2pPr marL="914400" lvl="1" indent="-228600" algn="ctr" rtl="0">
              <a:lnSpc>
                <a:spcPct val="100000"/>
              </a:lnSpc>
              <a:spcBef>
                <a:spcPts val="0"/>
              </a:spcBef>
              <a:spcAft>
                <a:spcPts val="0"/>
              </a:spcAft>
              <a:buClr>
                <a:srgbClr val="FFFFFF"/>
              </a:buClr>
              <a:buSzPts val="4600"/>
              <a:buFont typeface="Poppins"/>
              <a:buNone/>
              <a:defRPr sz="4600" cap="none">
                <a:solidFill>
                  <a:srgbClr val="FFFFFF"/>
                </a:solidFill>
                <a:latin typeface="Poppins"/>
                <a:ea typeface="Poppins"/>
                <a:cs typeface="Poppins"/>
                <a:sym typeface="Poppins"/>
              </a:defRPr>
            </a:lvl2pPr>
            <a:lvl3pPr marL="1371600" lvl="2" indent="-228600" algn="ctr" rtl="0">
              <a:lnSpc>
                <a:spcPct val="100000"/>
              </a:lnSpc>
              <a:spcBef>
                <a:spcPts val="0"/>
              </a:spcBef>
              <a:spcAft>
                <a:spcPts val="0"/>
              </a:spcAft>
              <a:buClr>
                <a:srgbClr val="FFFFFF"/>
              </a:buClr>
              <a:buSzPts val="4600"/>
              <a:buFont typeface="Poppins"/>
              <a:buNone/>
              <a:defRPr sz="4600" cap="none">
                <a:solidFill>
                  <a:srgbClr val="FFFFFF"/>
                </a:solidFill>
                <a:latin typeface="Poppins"/>
                <a:ea typeface="Poppins"/>
                <a:cs typeface="Poppins"/>
                <a:sym typeface="Poppins"/>
              </a:defRPr>
            </a:lvl3pPr>
            <a:lvl4pPr marL="1828800" lvl="3" indent="-228600" algn="ctr" rtl="0">
              <a:lnSpc>
                <a:spcPct val="100000"/>
              </a:lnSpc>
              <a:spcBef>
                <a:spcPts val="0"/>
              </a:spcBef>
              <a:spcAft>
                <a:spcPts val="0"/>
              </a:spcAft>
              <a:buClr>
                <a:srgbClr val="FFFFFF"/>
              </a:buClr>
              <a:buSzPts val="4600"/>
              <a:buFont typeface="Poppins"/>
              <a:buNone/>
              <a:defRPr sz="4600" cap="none">
                <a:solidFill>
                  <a:srgbClr val="FFFFFF"/>
                </a:solidFill>
                <a:latin typeface="Poppins"/>
                <a:ea typeface="Poppins"/>
                <a:cs typeface="Poppins"/>
                <a:sym typeface="Poppins"/>
              </a:defRPr>
            </a:lvl4pPr>
            <a:lvl5pPr marL="2286000" lvl="4" indent="-228600" algn="ctr" rtl="0">
              <a:lnSpc>
                <a:spcPct val="100000"/>
              </a:lnSpc>
              <a:spcBef>
                <a:spcPts val="0"/>
              </a:spcBef>
              <a:spcAft>
                <a:spcPts val="0"/>
              </a:spcAft>
              <a:buClr>
                <a:srgbClr val="FFFFFF"/>
              </a:buClr>
              <a:buSzPts val="4600"/>
              <a:buFont typeface="Poppins"/>
              <a:buNone/>
              <a:defRPr sz="4600" cap="none">
                <a:solidFill>
                  <a:srgbClr val="FFFFFF"/>
                </a:solidFill>
                <a:latin typeface="Poppins"/>
                <a:ea typeface="Poppins"/>
                <a:cs typeface="Poppins"/>
                <a:sym typeface="Poppins"/>
              </a:defRPr>
            </a:lvl5pPr>
            <a:lvl6pPr marL="2743200" lvl="5" indent="-304800" algn="l" rtl="0">
              <a:lnSpc>
                <a:spcPct val="100000"/>
              </a:lnSpc>
              <a:spcBef>
                <a:spcPts val="2900"/>
              </a:spcBef>
              <a:spcAft>
                <a:spcPts val="0"/>
              </a:spcAft>
              <a:buSzPts val="1200"/>
              <a:buChar char="•"/>
              <a:defRPr/>
            </a:lvl6pPr>
            <a:lvl7pPr marL="3200400" lvl="6" indent="-304800" algn="l" rtl="0">
              <a:lnSpc>
                <a:spcPct val="100000"/>
              </a:lnSpc>
              <a:spcBef>
                <a:spcPts val="2900"/>
              </a:spcBef>
              <a:spcAft>
                <a:spcPts val="0"/>
              </a:spcAft>
              <a:buSzPts val="1200"/>
              <a:buChar char="•"/>
              <a:defRPr/>
            </a:lvl7pPr>
            <a:lvl8pPr marL="3657600" lvl="7" indent="-304800" algn="l" rtl="0">
              <a:lnSpc>
                <a:spcPct val="100000"/>
              </a:lnSpc>
              <a:spcBef>
                <a:spcPts val="2900"/>
              </a:spcBef>
              <a:spcAft>
                <a:spcPts val="0"/>
              </a:spcAft>
              <a:buSzPts val="1200"/>
              <a:buChar char="•"/>
              <a:defRPr/>
            </a:lvl8pPr>
            <a:lvl9pPr marL="4114800" lvl="8" indent="-304800" algn="l" rtl="0">
              <a:lnSpc>
                <a:spcPct val="100000"/>
              </a:lnSpc>
              <a:spcBef>
                <a:spcPts val="2900"/>
              </a:spcBef>
              <a:spcAft>
                <a:spcPts val="0"/>
              </a:spcAft>
              <a:buSzPts val="1200"/>
              <a:buChar char="•"/>
              <a:defRPr/>
            </a:lvl9pPr>
          </a:lstStyle>
          <a:p>
            <a:endParaRPr/>
          </a:p>
        </p:txBody>
      </p:sp>
      <p:sp>
        <p:nvSpPr>
          <p:cNvPr id="389" name="Google Shape;389;g207b2cbffd3_1_1273"/>
          <p:cNvSpPr txBox="1">
            <a:spLocks noGrp="1"/>
          </p:cNvSpPr>
          <p:nvPr>
            <p:ph type="sldNum" idx="12"/>
          </p:nvPr>
        </p:nvSpPr>
        <p:spPr>
          <a:xfrm>
            <a:off x="4456981" y="6492852"/>
            <a:ext cx="230100" cy="273000"/>
          </a:xfrm>
          <a:prstGeom prst="rect">
            <a:avLst/>
          </a:prstGeom>
          <a:noFill/>
          <a:ln>
            <a:noFill/>
          </a:ln>
        </p:spPr>
        <p:txBody>
          <a:bodyPr spcFirstLastPara="1" wrap="square" lIns="43650" tIns="43650" rIns="43650" bIns="43650" anchor="ctr" anchorCtr="0">
            <a:spAutoFit/>
          </a:bodyPr>
          <a:lstStyle>
            <a:lvl1pPr marL="0" marR="0" lvl="0" indent="0" algn="ctr" rtl="0">
              <a:lnSpc>
                <a:spcPct val="100000"/>
              </a:lnSpc>
              <a:spcBef>
                <a:spcPts val="0"/>
              </a:spcBef>
              <a:spcAft>
                <a:spcPts val="0"/>
              </a:spcAft>
              <a:buClr>
                <a:srgbClr val="FFFFFF"/>
              </a:buClr>
              <a:buSzPts val="1200"/>
              <a:buFont typeface="Poppins"/>
              <a:buNone/>
              <a:defRPr>
                <a:solidFill>
                  <a:srgbClr val="FFFFFF"/>
                </a:solidFill>
              </a:defRPr>
            </a:lvl1pPr>
            <a:lvl2pPr marL="0" marR="0" lvl="1" indent="0" algn="ctr" rtl="0">
              <a:lnSpc>
                <a:spcPct val="100000"/>
              </a:lnSpc>
              <a:spcBef>
                <a:spcPts val="0"/>
              </a:spcBef>
              <a:spcAft>
                <a:spcPts val="0"/>
              </a:spcAft>
              <a:buClr>
                <a:srgbClr val="FFFFFF"/>
              </a:buClr>
              <a:buSzPts val="1200"/>
              <a:buFont typeface="Poppins"/>
              <a:buNone/>
              <a:defRPr>
                <a:solidFill>
                  <a:srgbClr val="FFFFFF"/>
                </a:solidFill>
              </a:defRPr>
            </a:lvl2pPr>
            <a:lvl3pPr marL="0" marR="0" lvl="2" indent="0" algn="ctr" rtl="0">
              <a:lnSpc>
                <a:spcPct val="100000"/>
              </a:lnSpc>
              <a:spcBef>
                <a:spcPts val="0"/>
              </a:spcBef>
              <a:spcAft>
                <a:spcPts val="0"/>
              </a:spcAft>
              <a:buClr>
                <a:srgbClr val="FFFFFF"/>
              </a:buClr>
              <a:buSzPts val="1200"/>
              <a:buFont typeface="Poppins"/>
              <a:buNone/>
              <a:defRPr>
                <a:solidFill>
                  <a:srgbClr val="FFFFFF"/>
                </a:solidFill>
              </a:defRPr>
            </a:lvl3pPr>
            <a:lvl4pPr marL="0" marR="0" lvl="3" indent="0" algn="ctr" rtl="0">
              <a:lnSpc>
                <a:spcPct val="100000"/>
              </a:lnSpc>
              <a:spcBef>
                <a:spcPts val="0"/>
              </a:spcBef>
              <a:spcAft>
                <a:spcPts val="0"/>
              </a:spcAft>
              <a:buClr>
                <a:srgbClr val="FFFFFF"/>
              </a:buClr>
              <a:buSzPts val="1200"/>
              <a:buFont typeface="Poppins"/>
              <a:buNone/>
              <a:defRPr>
                <a:solidFill>
                  <a:srgbClr val="FFFFFF"/>
                </a:solidFill>
              </a:defRPr>
            </a:lvl4pPr>
            <a:lvl5pPr marL="0" marR="0" lvl="4" indent="0" algn="ctr" rtl="0">
              <a:lnSpc>
                <a:spcPct val="100000"/>
              </a:lnSpc>
              <a:spcBef>
                <a:spcPts val="0"/>
              </a:spcBef>
              <a:spcAft>
                <a:spcPts val="0"/>
              </a:spcAft>
              <a:buClr>
                <a:srgbClr val="FFFFFF"/>
              </a:buClr>
              <a:buSzPts val="1200"/>
              <a:buFont typeface="Poppins"/>
              <a:buNone/>
              <a:defRPr>
                <a:solidFill>
                  <a:srgbClr val="FFFFFF"/>
                </a:solidFill>
              </a:defRPr>
            </a:lvl5pPr>
            <a:lvl6pPr marL="0" marR="0" lvl="5" indent="0" algn="ctr" rtl="0">
              <a:lnSpc>
                <a:spcPct val="100000"/>
              </a:lnSpc>
              <a:spcBef>
                <a:spcPts val="0"/>
              </a:spcBef>
              <a:spcAft>
                <a:spcPts val="0"/>
              </a:spcAft>
              <a:buClr>
                <a:srgbClr val="FFFFFF"/>
              </a:buClr>
              <a:buSzPts val="1200"/>
              <a:buFont typeface="Poppins"/>
              <a:buNone/>
              <a:defRPr>
                <a:solidFill>
                  <a:srgbClr val="FFFFFF"/>
                </a:solidFill>
              </a:defRPr>
            </a:lvl6pPr>
            <a:lvl7pPr marL="0" marR="0" lvl="6" indent="0" algn="ctr" rtl="0">
              <a:lnSpc>
                <a:spcPct val="100000"/>
              </a:lnSpc>
              <a:spcBef>
                <a:spcPts val="0"/>
              </a:spcBef>
              <a:spcAft>
                <a:spcPts val="0"/>
              </a:spcAft>
              <a:buClr>
                <a:srgbClr val="FFFFFF"/>
              </a:buClr>
              <a:buSzPts val="1200"/>
              <a:buFont typeface="Poppins"/>
              <a:buNone/>
              <a:defRPr>
                <a:solidFill>
                  <a:srgbClr val="FFFFFF"/>
                </a:solidFill>
              </a:defRPr>
            </a:lvl7pPr>
            <a:lvl8pPr marL="0" marR="0" lvl="7" indent="0" algn="ctr" rtl="0">
              <a:lnSpc>
                <a:spcPct val="100000"/>
              </a:lnSpc>
              <a:spcBef>
                <a:spcPts val="0"/>
              </a:spcBef>
              <a:spcAft>
                <a:spcPts val="0"/>
              </a:spcAft>
              <a:buClr>
                <a:srgbClr val="FFFFFF"/>
              </a:buClr>
              <a:buSzPts val="1200"/>
              <a:buFont typeface="Poppins"/>
              <a:buNone/>
              <a:defRPr>
                <a:solidFill>
                  <a:srgbClr val="FFFFFF"/>
                </a:solidFill>
              </a:defRPr>
            </a:lvl8pPr>
            <a:lvl9pPr marL="0" marR="0" lvl="8" indent="0" algn="ctr" rtl="0">
              <a:lnSpc>
                <a:spcPct val="100000"/>
              </a:lnSpc>
              <a:spcBef>
                <a:spcPts val="0"/>
              </a:spcBef>
              <a:spcAft>
                <a:spcPts val="0"/>
              </a:spcAft>
              <a:buClr>
                <a:srgbClr val="FFFFFF"/>
              </a:buClr>
              <a:buSzPts val="1200"/>
              <a:buFont typeface="Poppins"/>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solidFill>
                <a:schemeClr val="lt1"/>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 Center 1">
  <p:cSld name="TITLE_AND_BODY_4">
    <p:bg>
      <p:bgPr>
        <a:blipFill>
          <a:blip r:embed="rId2">
            <a:alphaModFix/>
          </a:blip>
          <a:stretch>
            <a:fillRect/>
          </a:stretch>
        </a:blipFill>
        <a:effectLst/>
      </p:bgPr>
    </p:bg>
    <p:spTree>
      <p:nvGrpSpPr>
        <p:cNvPr id="1" name="Shape 390"/>
        <p:cNvGrpSpPr/>
        <p:nvPr/>
      </p:nvGrpSpPr>
      <p:grpSpPr>
        <a:xfrm>
          <a:off x="0" y="0"/>
          <a:ext cx="0" cy="0"/>
          <a:chOff x="0" y="0"/>
          <a:chExt cx="0" cy="0"/>
        </a:xfrm>
      </p:grpSpPr>
      <p:sp>
        <p:nvSpPr>
          <p:cNvPr id="391" name="Google Shape;391;g207b2cbffd3_1_1277"/>
          <p:cNvSpPr txBox="1">
            <a:spLocks noGrp="1"/>
          </p:cNvSpPr>
          <p:nvPr>
            <p:ph type="title"/>
          </p:nvPr>
        </p:nvSpPr>
        <p:spPr>
          <a:xfrm>
            <a:off x="473273" y="2169914"/>
            <a:ext cx="8197500" cy="2509200"/>
          </a:xfrm>
          <a:prstGeom prst="rect">
            <a:avLst/>
          </a:prstGeom>
          <a:noFill/>
          <a:ln>
            <a:noFill/>
          </a:ln>
        </p:spPr>
        <p:txBody>
          <a:bodyPr spcFirstLastPara="1" wrap="square" lIns="43650" tIns="43650" rIns="43650" bIns="43650" anchor="ctr" anchorCtr="0">
            <a:normAutofit/>
          </a:bodyPr>
          <a:lstStyle>
            <a:lvl1pPr lvl="0" algn="ctr" rtl="0">
              <a:lnSpc>
                <a:spcPct val="100000"/>
              </a:lnSpc>
              <a:spcBef>
                <a:spcPts val="0"/>
              </a:spcBef>
              <a:spcAft>
                <a:spcPts val="0"/>
              </a:spcAft>
              <a:buClr>
                <a:srgbClr val="FFFFFF"/>
              </a:buClr>
              <a:buSzPts val="8900"/>
              <a:buFont typeface="Poppins"/>
              <a:buNone/>
              <a:defRPr sz="8900">
                <a:solidFill>
                  <a:srgbClr val="FFFFFF"/>
                </a:solidFill>
              </a:defRPr>
            </a:lvl1pPr>
            <a:lvl2pPr lvl="1" algn="ctr" rtl="0">
              <a:lnSpc>
                <a:spcPct val="100000"/>
              </a:lnSpc>
              <a:spcBef>
                <a:spcPts val="0"/>
              </a:spcBef>
              <a:spcAft>
                <a:spcPts val="0"/>
              </a:spcAft>
              <a:buClr>
                <a:srgbClr val="5B5854"/>
              </a:buClr>
              <a:buSzPts val="1500"/>
              <a:buNone/>
              <a:defRPr/>
            </a:lvl2pPr>
            <a:lvl3pPr lvl="2" algn="ctr" rtl="0">
              <a:lnSpc>
                <a:spcPct val="100000"/>
              </a:lnSpc>
              <a:spcBef>
                <a:spcPts val="0"/>
              </a:spcBef>
              <a:spcAft>
                <a:spcPts val="0"/>
              </a:spcAft>
              <a:buClr>
                <a:srgbClr val="5B5854"/>
              </a:buClr>
              <a:buSzPts val="1500"/>
              <a:buNone/>
              <a:defRPr/>
            </a:lvl3pPr>
            <a:lvl4pPr lvl="3" algn="ctr" rtl="0">
              <a:lnSpc>
                <a:spcPct val="100000"/>
              </a:lnSpc>
              <a:spcBef>
                <a:spcPts val="0"/>
              </a:spcBef>
              <a:spcAft>
                <a:spcPts val="0"/>
              </a:spcAft>
              <a:buClr>
                <a:srgbClr val="5B5854"/>
              </a:buClr>
              <a:buSzPts val="1500"/>
              <a:buNone/>
              <a:defRPr/>
            </a:lvl4pPr>
            <a:lvl5pPr lvl="4" algn="ctr" rtl="0">
              <a:lnSpc>
                <a:spcPct val="100000"/>
              </a:lnSpc>
              <a:spcBef>
                <a:spcPts val="0"/>
              </a:spcBef>
              <a:spcAft>
                <a:spcPts val="0"/>
              </a:spcAft>
              <a:buClr>
                <a:srgbClr val="5B5854"/>
              </a:buClr>
              <a:buSzPts val="1500"/>
              <a:buNone/>
              <a:defRPr/>
            </a:lvl5pPr>
            <a:lvl6pPr lvl="5" algn="ctr" rtl="0">
              <a:lnSpc>
                <a:spcPct val="100000"/>
              </a:lnSpc>
              <a:spcBef>
                <a:spcPts val="0"/>
              </a:spcBef>
              <a:spcAft>
                <a:spcPts val="0"/>
              </a:spcAft>
              <a:buClr>
                <a:srgbClr val="5B5854"/>
              </a:buClr>
              <a:buSzPts val="1500"/>
              <a:buNone/>
              <a:defRPr/>
            </a:lvl6pPr>
            <a:lvl7pPr lvl="6" algn="ctr" rtl="0">
              <a:lnSpc>
                <a:spcPct val="100000"/>
              </a:lnSpc>
              <a:spcBef>
                <a:spcPts val="0"/>
              </a:spcBef>
              <a:spcAft>
                <a:spcPts val="0"/>
              </a:spcAft>
              <a:buClr>
                <a:srgbClr val="5B5854"/>
              </a:buClr>
              <a:buSzPts val="1500"/>
              <a:buNone/>
              <a:defRPr/>
            </a:lvl7pPr>
            <a:lvl8pPr lvl="7" algn="ctr" rtl="0">
              <a:lnSpc>
                <a:spcPct val="100000"/>
              </a:lnSpc>
              <a:spcBef>
                <a:spcPts val="0"/>
              </a:spcBef>
              <a:spcAft>
                <a:spcPts val="0"/>
              </a:spcAft>
              <a:buClr>
                <a:srgbClr val="5B5854"/>
              </a:buClr>
              <a:buSzPts val="1500"/>
              <a:buNone/>
              <a:defRPr/>
            </a:lvl8pPr>
            <a:lvl9pPr lvl="8" algn="ctr" rtl="0">
              <a:lnSpc>
                <a:spcPct val="100000"/>
              </a:lnSpc>
              <a:spcBef>
                <a:spcPts val="0"/>
              </a:spcBef>
              <a:spcAft>
                <a:spcPts val="0"/>
              </a:spcAft>
              <a:buClr>
                <a:srgbClr val="5B5854"/>
              </a:buClr>
              <a:buSzPts val="1500"/>
              <a:buNone/>
              <a:defRPr/>
            </a:lvl9pPr>
          </a:lstStyle>
          <a:p>
            <a:endParaRPr/>
          </a:p>
        </p:txBody>
      </p:sp>
      <p:sp>
        <p:nvSpPr>
          <p:cNvPr id="392" name="Google Shape;392;g207b2cbffd3_1_1277"/>
          <p:cNvSpPr txBox="1">
            <a:spLocks noGrp="1"/>
          </p:cNvSpPr>
          <p:nvPr>
            <p:ph type="sldNum" idx="12"/>
          </p:nvPr>
        </p:nvSpPr>
        <p:spPr>
          <a:xfrm>
            <a:off x="4456981" y="6492852"/>
            <a:ext cx="230100" cy="273000"/>
          </a:xfrm>
          <a:prstGeom prst="rect">
            <a:avLst/>
          </a:prstGeom>
          <a:noFill/>
          <a:ln>
            <a:noFill/>
          </a:ln>
        </p:spPr>
        <p:txBody>
          <a:bodyPr spcFirstLastPara="1" wrap="square" lIns="43650" tIns="43650" rIns="43650" bIns="43650" anchor="ctr" anchorCtr="0">
            <a:spAutoFit/>
          </a:bodyPr>
          <a:lstStyle>
            <a:lvl1pPr marL="0" marR="0" lvl="0" indent="0" algn="ctr" rtl="0">
              <a:lnSpc>
                <a:spcPct val="100000"/>
              </a:lnSpc>
              <a:spcBef>
                <a:spcPts val="0"/>
              </a:spcBef>
              <a:spcAft>
                <a:spcPts val="0"/>
              </a:spcAft>
              <a:buClr>
                <a:srgbClr val="FFFFFF"/>
              </a:buClr>
              <a:buSzPts val="1200"/>
              <a:buFont typeface="Poppins"/>
              <a:buNone/>
              <a:defRPr>
                <a:solidFill>
                  <a:srgbClr val="FFFFFF"/>
                </a:solidFill>
              </a:defRPr>
            </a:lvl1pPr>
            <a:lvl2pPr marL="0" marR="0" lvl="1" indent="0" algn="ctr" rtl="0">
              <a:lnSpc>
                <a:spcPct val="100000"/>
              </a:lnSpc>
              <a:spcBef>
                <a:spcPts val="0"/>
              </a:spcBef>
              <a:spcAft>
                <a:spcPts val="0"/>
              </a:spcAft>
              <a:buClr>
                <a:srgbClr val="FFFFFF"/>
              </a:buClr>
              <a:buSzPts val="1200"/>
              <a:buFont typeface="Poppins"/>
              <a:buNone/>
              <a:defRPr>
                <a:solidFill>
                  <a:srgbClr val="FFFFFF"/>
                </a:solidFill>
              </a:defRPr>
            </a:lvl2pPr>
            <a:lvl3pPr marL="0" marR="0" lvl="2" indent="0" algn="ctr" rtl="0">
              <a:lnSpc>
                <a:spcPct val="100000"/>
              </a:lnSpc>
              <a:spcBef>
                <a:spcPts val="0"/>
              </a:spcBef>
              <a:spcAft>
                <a:spcPts val="0"/>
              </a:spcAft>
              <a:buClr>
                <a:srgbClr val="FFFFFF"/>
              </a:buClr>
              <a:buSzPts val="1200"/>
              <a:buFont typeface="Poppins"/>
              <a:buNone/>
              <a:defRPr>
                <a:solidFill>
                  <a:srgbClr val="FFFFFF"/>
                </a:solidFill>
              </a:defRPr>
            </a:lvl3pPr>
            <a:lvl4pPr marL="0" marR="0" lvl="3" indent="0" algn="ctr" rtl="0">
              <a:lnSpc>
                <a:spcPct val="100000"/>
              </a:lnSpc>
              <a:spcBef>
                <a:spcPts val="0"/>
              </a:spcBef>
              <a:spcAft>
                <a:spcPts val="0"/>
              </a:spcAft>
              <a:buClr>
                <a:srgbClr val="FFFFFF"/>
              </a:buClr>
              <a:buSzPts val="1200"/>
              <a:buFont typeface="Poppins"/>
              <a:buNone/>
              <a:defRPr>
                <a:solidFill>
                  <a:srgbClr val="FFFFFF"/>
                </a:solidFill>
              </a:defRPr>
            </a:lvl4pPr>
            <a:lvl5pPr marL="0" marR="0" lvl="4" indent="0" algn="ctr" rtl="0">
              <a:lnSpc>
                <a:spcPct val="100000"/>
              </a:lnSpc>
              <a:spcBef>
                <a:spcPts val="0"/>
              </a:spcBef>
              <a:spcAft>
                <a:spcPts val="0"/>
              </a:spcAft>
              <a:buClr>
                <a:srgbClr val="FFFFFF"/>
              </a:buClr>
              <a:buSzPts val="1200"/>
              <a:buFont typeface="Poppins"/>
              <a:buNone/>
              <a:defRPr>
                <a:solidFill>
                  <a:srgbClr val="FFFFFF"/>
                </a:solidFill>
              </a:defRPr>
            </a:lvl5pPr>
            <a:lvl6pPr marL="0" marR="0" lvl="5" indent="0" algn="ctr" rtl="0">
              <a:lnSpc>
                <a:spcPct val="100000"/>
              </a:lnSpc>
              <a:spcBef>
                <a:spcPts val="0"/>
              </a:spcBef>
              <a:spcAft>
                <a:spcPts val="0"/>
              </a:spcAft>
              <a:buClr>
                <a:srgbClr val="FFFFFF"/>
              </a:buClr>
              <a:buSzPts val="1200"/>
              <a:buFont typeface="Poppins"/>
              <a:buNone/>
              <a:defRPr>
                <a:solidFill>
                  <a:srgbClr val="FFFFFF"/>
                </a:solidFill>
              </a:defRPr>
            </a:lvl6pPr>
            <a:lvl7pPr marL="0" marR="0" lvl="6" indent="0" algn="ctr" rtl="0">
              <a:lnSpc>
                <a:spcPct val="100000"/>
              </a:lnSpc>
              <a:spcBef>
                <a:spcPts val="0"/>
              </a:spcBef>
              <a:spcAft>
                <a:spcPts val="0"/>
              </a:spcAft>
              <a:buClr>
                <a:srgbClr val="FFFFFF"/>
              </a:buClr>
              <a:buSzPts val="1200"/>
              <a:buFont typeface="Poppins"/>
              <a:buNone/>
              <a:defRPr>
                <a:solidFill>
                  <a:srgbClr val="FFFFFF"/>
                </a:solidFill>
              </a:defRPr>
            </a:lvl7pPr>
            <a:lvl8pPr marL="0" marR="0" lvl="7" indent="0" algn="ctr" rtl="0">
              <a:lnSpc>
                <a:spcPct val="100000"/>
              </a:lnSpc>
              <a:spcBef>
                <a:spcPts val="0"/>
              </a:spcBef>
              <a:spcAft>
                <a:spcPts val="0"/>
              </a:spcAft>
              <a:buClr>
                <a:srgbClr val="FFFFFF"/>
              </a:buClr>
              <a:buSzPts val="1200"/>
              <a:buFont typeface="Poppins"/>
              <a:buNone/>
              <a:defRPr>
                <a:solidFill>
                  <a:srgbClr val="FFFFFF"/>
                </a:solidFill>
              </a:defRPr>
            </a:lvl8pPr>
            <a:lvl9pPr marL="0" marR="0" lvl="8" indent="0" algn="ctr" rtl="0">
              <a:lnSpc>
                <a:spcPct val="100000"/>
              </a:lnSpc>
              <a:spcBef>
                <a:spcPts val="0"/>
              </a:spcBef>
              <a:spcAft>
                <a:spcPts val="0"/>
              </a:spcAft>
              <a:buClr>
                <a:srgbClr val="FFFFFF"/>
              </a:buClr>
              <a:buSzPts val="1200"/>
              <a:buFont typeface="Poppins"/>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solidFill>
                <a:schemeClr val="lt1"/>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Alt">
  <p:cSld name="Blank Alt">
    <p:bg>
      <p:bgPr>
        <a:blipFill>
          <a:blip r:embed="rId2">
            <a:alphaModFix/>
          </a:blip>
          <a:stretch>
            <a:fillRect/>
          </a:stretch>
        </a:blipFill>
        <a:effectLst/>
      </p:bgPr>
    </p:bg>
    <p:spTree>
      <p:nvGrpSpPr>
        <p:cNvPr id="1" name="Shape 393"/>
        <p:cNvGrpSpPr/>
        <p:nvPr/>
      </p:nvGrpSpPr>
      <p:grpSpPr>
        <a:xfrm>
          <a:off x="0" y="0"/>
          <a:ext cx="0" cy="0"/>
          <a:chOff x="0" y="0"/>
          <a:chExt cx="0" cy="0"/>
        </a:xfrm>
      </p:grpSpPr>
      <p:sp>
        <p:nvSpPr>
          <p:cNvPr id="394" name="Google Shape;394;g207b2cbffd3_1_1280"/>
          <p:cNvSpPr txBox="1">
            <a:spLocks noGrp="1"/>
          </p:cNvSpPr>
          <p:nvPr>
            <p:ph type="sldNum" idx="12"/>
          </p:nvPr>
        </p:nvSpPr>
        <p:spPr>
          <a:xfrm>
            <a:off x="4456981" y="6493744"/>
            <a:ext cx="230100" cy="273000"/>
          </a:xfrm>
          <a:prstGeom prst="rect">
            <a:avLst/>
          </a:prstGeom>
          <a:noFill/>
          <a:ln>
            <a:noFill/>
          </a:ln>
        </p:spPr>
        <p:txBody>
          <a:bodyPr spcFirstLastPara="1" wrap="square" lIns="43650" tIns="43650" rIns="43650" bIns="43650" anchor="ctr" anchorCtr="0">
            <a:spAutoFit/>
          </a:bodyPr>
          <a:lstStyle>
            <a:lvl1pPr marL="0" lvl="0" indent="0" algn="ctr" rtl="0">
              <a:lnSpc>
                <a:spcPct val="100000"/>
              </a:lnSpc>
              <a:spcBef>
                <a:spcPts val="0"/>
              </a:spcBef>
              <a:spcAft>
                <a:spcPts val="0"/>
              </a:spcAft>
              <a:buClr>
                <a:srgbClr val="9A958E"/>
              </a:buClr>
              <a:buSzPts val="1200"/>
              <a:buFont typeface="Poppins"/>
              <a:buNone/>
              <a:defRPr sz="1200" cap="none">
                <a:solidFill>
                  <a:srgbClr val="9A958E"/>
                </a:solidFill>
              </a:defRPr>
            </a:lvl1pPr>
            <a:lvl2pPr marL="0" lvl="1" indent="0" algn="ctr" rtl="0">
              <a:lnSpc>
                <a:spcPct val="100000"/>
              </a:lnSpc>
              <a:spcBef>
                <a:spcPts val="0"/>
              </a:spcBef>
              <a:spcAft>
                <a:spcPts val="0"/>
              </a:spcAft>
              <a:buClr>
                <a:srgbClr val="9A958E"/>
              </a:buClr>
              <a:buSzPts val="1200"/>
              <a:buFont typeface="Poppins"/>
              <a:buNone/>
              <a:defRPr sz="1200" cap="none">
                <a:solidFill>
                  <a:srgbClr val="9A958E"/>
                </a:solidFill>
              </a:defRPr>
            </a:lvl2pPr>
            <a:lvl3pPr marL="0" lvl="2" indent="0" algn="ctr" rtl="0">
              <a:lnSpc>
                <a:spcPct val="100000"/>
              </a:lnSpc>
              <a:spcBef>
                <a:spcPts val="0"/>
              </a:spcBef>
              <a:spcAft>
                <a:spcPts val="0"/>
              </a:spcAft>
              <a:buClr>
                <a:srgbClr val="9A958E"/>
              </a:buClr>
              <a:buSzPts val="1200"/>
              <a:buFont typeface="Poppins"/>
              <a:buNone/>
              <a:defRPr sz="1200" cap="none">
                <a:solidFill>
                  <a:srgbClr val="9A958E"/>
                </a:solidFill>
              </a:defRPr>
            </a:lvl3pPr>
            <a:lvl4pPr marL="0" lvl="3" indent="0" algn="ctr" rtl="0">
              <a:lnSpc>
                <a:spcPct val="100000"/>
              </a:lnSpc>
              <a:spcBef>
                <a:spcPts val="0"/>
              </a:spcBef>
              <a:spcAft>
                <a:spcPts val="0"/>
              </a:spcAft>
              <a:buClr>
                <a:srgbClr val="9A958E"/>
              </a:buClr>
              <a:buSzPts val="1200"/>
              <a:buFont typeface="Poppins"/>
              <a:buNone/>
              <a:defRPr sz="1200" cap="none">
                <a:solidFill>
                  <a:srgbClr val="9A958E"/>
                </a:solidFill>
              </a:defRPr>
            </a:lvl4pPr>
            <a:lvl5pPr marL="0" lvl="4" indent="0" algn="ctr" rtl="0">
              <a:lnSpc>
                <a:spcPct val="100000"/>
              </a:lnSpc>
              <a:spcBef>
                <a:spcPts val="0"/>
              </a:spcBef>
              <a:spcAft>
                <a:spcPts val="0"/>
              </a:spcAft>
              <a:buClr>
                <a:srgbClr val="9A958E"/>
              </a:buClr>
              <a:buSzPts val="1200"/>
              <a:buFont typeface="Poppins"/>
              <a:buNone/>
              <a:defRPr sz="1200" cap="none">
                <a:solidFill>
                  <a:srgbClr val="9A958E"/>
                </a:solidFill>
              </a:defRPr>
            </a:lvl5pPr>
            <a:lvl6pPr marL="0" lvl="5" indent="0" algn="ctr" rtl="0">
              <a:lnSpc>
                <a:spcPct val="100000"/>
              </a:lnSpc>
              <a:spcBef>
                <a:spcPts val="0"/>
              </a:spcBef>
              <a:spcAft>
                <a:spcPts val="0"/>
              </a:spcAft>
              <a:buClr>
                <a:srgbClr val="9A958E"/>
              </a:buClr>
              <a:buSzPts val="1200"/>
              <a:buFont typeface="Poppins"/>
              <a:buNone/>
              <a:defRPr sz="1200" cap="none">
                <a:solidFill>
                  <a:srgbClr val="9A958E"/>
                </a:solidFill>
              </a:defRPr>
            </a:lvl6pPr>
            <a:lvl7pPr marL="0" lvl="6" indent="0" algn="ctr" rtl="0">
              <a:lnSpc>
                <a:spcPct val="100000"/>
              </a:lnSpc>
              <a:spcBef>
                <a:spcPts val="0"/>
              </a:spcBef>
              <a:spcAft>
                <a:spcPts val="0"/>
              </a:spcAft>
              <a:buClr>
                <a:srgbClr val="9A958E"/>
              </a:buClr>
              <a:buSzPts val="1200"/>
              <a:buFont typeface="Poppins"/>
              <a:buNone/>
              <a:defRPr sz="1200" cap="none">
                <a:solidFill>
                  <a:srgbClr val="9A958E"/>
                </a:solidFill>
              </a:defRPr>
            </a:lvl7pPr>
            <a:lvl8pPr marL="0" lvl="7" indent="0" algn="ctr" rtl="0">
              <a:lnSpc>
                <a:spcPct val="100000"/>
              </a:lnSpc>
              <a:spcBef>
                <a:spcPts val="0"/>
              </a:spcBef>
              <a:spcAft>
                <a:spcPts val="0"/>
              </a:spcAft>
              <a:buClr>
                <a:srgbClr val="9A958E"/>
              </a:buClr>
              <a:buSzPts val="1200"/>
              <a:buFont typeface="Poppins"/>
              <a:buNone/>
              <a:defRPr sz="1200" cap="none">
                <a:solidFill>
                  <a:srgbClr val="9A958E"/>
                </a:solidFill>
              </a:defRPr>
            </a:lvl8pPr>
            <a:lvl9pPr marL="0" lvl="8" indent="0" algn="ctr" rtl="0">
              <a:lnSpc>
                <a:spcPct val="100000"/>
              </a:lnSpc>
              <a:spcBef>
                <a:spcPts val="0"/>
              </a:spcBef>
              <a:spcAft>
                <a:spcPts val="0"/>
              </a:spcAft>
              <a:buClr>
                <a:srgbClr val="9A958E"/>
              </a:buClr>
              <a:buSzPts val="1200"/>
              <a:buFont typeface="Poppins"/>
              <a:buNone/>
              <a:defRPr sz="1200" cap="none">
                <a:solidFill>
                  <a:srgbClr val="9A958E"/>
                </a:solidFill>
              </a:defRPr>
            </a:lvl9pPr>
          </a:lstStyle>
          <a:p>
            <a:pPr marL="0" lvl="0" indent="0" algn="ctr" rtl="0">
              <a:spcBef>
                <a:spcPts val="0"/>
              </a:spcBef>
              <a:spcAft>
                <a:spcPts val="0"/>
              </a:spcAft>
              <a:buNone/>
            </a:pPr>
            <a:fld id="{00000000-1234-1234-1234-123412341234}" type="slidenum">
              <a:rPr lang="en-US"/>
              <a:t>‹#›</a:t>
            </a:fld>
            <a:endParaRPr>
              <a:solidFill>
                <a:schemeClr val="lt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0"/>
        <p:cNvGrpSpPr/>
        <p:nvPr/>
      </p:nvGrpSpPr>
      <p:grpSpPr>
        <a:xfrm>
          <a:off x="0" y="0"/>
          <a:ext cx="0" cy="0"/>
          <a:chOff x="0" y="0"/>
          <a:chExt cx="0" cy="0"/>
        </a:xfrm>
      </p:grpSpPr>
      <p:sp>
        <p:nvSpPr>
          <p:cNvPr id="51" name="Google Shape;51;p29"/>
          <p:cNvSpPr txBox="1">
            <a:spLocks noGrp="1"/>
          </p:cNvSpPr>
          <p:nvPr>
            <p:ph type="title"/>
          </p:nvPr>
        </p:nvSpPr>
        <p:spPr>
          <a:xfrm>
            <a:off x="457200" y="275001"/>
            <a:ext cx="8229600" cy="1142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 name="Google Shape;52;p29"/>
          <p:cNvSpPr txBox="1">
            <a:spLocks noGrp="1"/>
          </p:cNvSpPr>
          <p:nvPr>
            <p:ph type="body" idx="1"/>
          </p:nvPr>
        </p:nvSpPr>
        <p:spPr>
          <a:xfrm>
            <a:off x="457200" y="1535187"/>
            <a:ext cx="4040100" cy="6393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429"/>
              </a:spcBef>
              <a:spcAft>
                <a:spcPts val="0"/>
              </a:spcAft>
              <a:buClr>
                <a:schemeClr val="dk1"/>
              </a:buClr>
              <a:buSzPts val="2143"/>
              <a:buFont typeface="Arial"/>
              <a:buNone/>
              <a:defRPr sz="2143" b="1"/>
            </a:lvl1pPr>
            <a:lvl2pPr marL="914400" lvl="1" indent="-228600" algn="l" rtl="0">
              <a:lnSpc>
                <a:spcPct val="100000"/>
              </a:lnSpc>
              <a:spcBef>
                <a:spcPts val="357"/>
              </a:spcBef>
              <a:spcAft>
                <a:spcPts val="0"/>
              </a:spcAft>
              <a:buClr>
                <a:schemeClr val="dk1"/>
              </a:buClr>
              <a:buSzPts val="1786"/>
              <a:buFont typeface="Arial"/>
              <a:buNone/>
              <a:defRPr sz="1786" b="1"/>
            </a:lvl2pPr>
            <a:lvl3pPr marL="1371600" lvl="2" indent="-228600" algn="l" rtl="0">
              <a:lnSpc>
                <a:spcPct val="100000"/>
              </a:lnSpc>
              <a:spcBef>
                <a:spcPts val="321"/>
              </a:spcBef>
              <a:spcAft>
                <a:spcPts val="0"/>
              </a:spcAft>
              <a:buClr>
                <a:schemeClr val="dk1"/>
              </a:buClr>
              <a:buSzPts val="1607"/>
              <a:buFont typeface="Arial"/>
              <a:buNone/>
              <a:defRPr sz="1607" b="1"/>
            </a:lvl3pPr>
            <a:lvl4pPr marL="1828800" lvl="3" indent="-228600" algn="l" rtl="0">
              <a:lnSpc>
                <a:spcPct val="100000"/>
              </a:lnSpc>
              <a:spcBef>
                <a:spcPts val="286"/>
              </a:spcBef>
              <a:spcAft>
                <a:spcPts val="0"/>
              </a:spcAft>
              <a:buClr>
                <a:schemeClr val="dk1"/>
              </a:buClr>
              <a:buSzPts val="1429"/>
              <a:buFont typeface="Arial"/>
              <a:buNone/>
              <a:defRPr sz="1429" b="1"/>
            </a:lvl4pPr>
            <a:lvl5pPr marL="2286000" lvl="4" indent="-228600" algn="l" rtl="0">
              <a:lnSpc>
                <a:spcPct val="100000"/>
              </a:lnSpc>
              <a:spcBef>
                <a:spcPts val="286"/>
              </a:spcBef>
              <a:spcAft>
                <a:spcPts val="0"/>
              </a:spcAft>
              <a:buClr>
                <a:schemeClr val="dk1"/>
              </a:buClr>
              <a:buSzPts val="1429"/>
              <a:buFont typeface="Arial"/>
              <a:buNone/>
              <a:defRPr sz="1429" b="1"/>
            </a:lvl5pPr>
            <a:lvl6pPr marL="2743200" lvl="5" indent="-228600" algn="l" rtl="0">
              <a:lnSpc>
                <a:spcPct val="100000"/>
              </a:lnSpc>
              <a:spcBef>
                <a:spcPts val="286"/>
              </a:spcBef>
              <a:spcAft>
                <a:spcPts val="0"/>
              </a:spcAft>
              <a:buClr>
                <a:schemeClr val="dk1"/>
              </a:buClr>
              <a:buSzPts val="1429"/>
              <a:buFont typeface="Arial"/>
              <a:buNone/>
              <a:defRPr sz="1429" b="1"/>
            </a:lvl6pPr>
            <a:lvl7pPr marL="3200400" lvl="6" indent="-228600" algn="l" rtl="0">
              <a:lnSpc>
                <a:spcPct val="100000"/>
              </a:lnSpc>
              <a:spcBef>
                <a:spcPts val="286"/>
              </a:spcBef>
              <a:spcAft>
                <a:spcPts val="0"/>
              </a:spcAft>
              <a:buClr>
                <a:schemeClr val="dk1"/>
              </a:buClr>
              <a:buSzPts val="1429"/>
              <a:buFont typeface="Arial"/>
              <a:buNone/>
              <a:defRPr sz="1429" b="1"/>
            </a:lvl7pPr>
            <a:lvl8pPr marL="3657600" lvl="7" indent="-228600" algn="l" rtl="0">
              <a:lnSpc>
                <a:spcPct val="100000"/>
              </a:lnSpc>
              <a:spcBef>
                <a:spcPts val="286"/>
              </a:spcBef>
              <a:spcAft>
                <a:spcPts val="0"/>
              </a:spcAft>
              <a:buClr>
                <a:schemeClr val="dk1"/>
              </a:buClr>
              <a:buSzPts val="1429"/>
              <a:buFont typeface="Arial"/>
              <a:buNone/>
              <a:defRPr sz="1429" b="1"/>
            </a:lvl8pPr>
            <a:lvl9pPr marL="4114800" lvl="8" indent="-228600" algn="l" rtl="0">
              <a:lnSpc>
                <a:spcPct val="100000"/>
              </a:lnSpc>
              <a:spcBef>
                <a:spcPts val="286"/>
              </a:spcBef>
              <a:spcAft>
                <a:spcPts val="0"/>
              </a:spcAft>
              <a:buClr>
                <a:schemeClr val="dk1"/>
              </a:buClr>
              <a:buSzPts val="1429"/>
              <a:buFont typeface="Arial"/>
              <a:buNone/>
              <a:defRPr sz="1429" b="1"/>
            </a:lvl9pPr>
          </a:lstStyle>
          <a:p>
            <a:endParaRPr/>
          </a:p>
        </p:txBody>
      </p:sp>
      <p:sp>
        <p:nvSpPr>
          <p:cNvPr id="53" name="Google Shape;53;p29"/>
          <p:cNvSpPr txBox="1">
            <a:spLocks noGrp="1"/>
          </p:cNvSpPr>
          <p:nvPr>
            <p:ph type="body" idx="2"/>
          </p:nvPr>
        </p:nvSpPr>
        <p:spPr>
          <a:xfrm>
            <a:off x="457200" y="2174488"/>
            <a:ext cx="4040100" cy="3952200"/>
          </a:xfrm>
          <a:prstGeom prst="rect">
            <a:avLst/>
          </a:prstGeom>
          <a:noFill/>
          <a:ln>
            <a:noFill/>
          </a:ln>
        </p:spPr>
        <p:txBody>
          <a:bodyPr spcFirstLastPara="1" wrap="square" lIns="91425" tIns="45700" rIns="91425" bIns="45700" anchor="t" anchorCtr="0">
            <a:noAutofit/>
          </a:bodyPr>
          <a:lstStyle>
            <a:lvl1pPr marL="457200" lvl="0" indent="-364680" algn="l" rtl="0">
              <a:lnSpc>
                <a:spcPct val="100000"/>
              </a:lnSpc>
              <a:spcBef>
                <a:spcPts val="429"/>
              </a:spcBef>
              <a:spcAft>
                <a:spcPts val="0"/>
              </a:spcAft>
              <a:buClr>
                <a:schemeClr val="dk1"/>
              </a:buClr>
              <a:buSzPts val="2143"/>
              <a:buFont typeface="Arial"/>
              <a:buChar char="•"/>
              <a:defRPr sz="2143"/>
            </a:lvl1pPr>
            <a:lvl2pPr marL="914400" lvl="1" indent="-342011" algn="l" rtl="0">
              <a:lnSpc>
                <a:spcPct val="100000"/>
              </a:lnSpc>
              <a:spcBef>
                <a:spcPts val="357"/>
              </a:spcBef>
              <a:spcAft>
                <a:spcPts val="0"/>
              </a:spcAft>
              <a:buClr>
                <a:schemeClr val="dk1"/>
              </a:buClr>
              <a:buSzPts val="1786"/>
              <a:buFont typeface="Arial"/>
              <a:buChar char="–"/>
              <a:defRPr sz="1786"/>
            </a:lvl2pPr>
            <a:lvl3pPr marL="1371600" lvl="2" indent="-330644" algn="l" rtl="0">
              <a:lnSpc>
                <a:spcPct val="100000"/>
              </a:lnSpc>
              <a:spcBef>
                <a:spcPts val="321"/>
              </a:spcBef>
              <a:spcAft>
                <a:spcPts val="0"/>
              </a:spcAft>
              <a:buClr>
                <a:schemeClr val="dk1"/>
              </a:buClr>
              <a:buSzPts val="1607"/>
              <a:buFont typeface="Arial"/>
              <a:buChar char="•"/>
              <a:defRPr sz="1607"/>
            </a:lvl3pPr>
            <a:lvl4pPr marL="1828800" lvl="3" indent="-319341" algn="l" rtl="0">
              <a:lnSpc>
                <a:spcPct val="100000"/>
              </a:lnSpc>
              <a:spcBef>
                <a:spcPts val="286"/>
              </a:spcBef>
              <a:spcAft>
                <a:spcPts val="0"/>
              </a:spcAft>
              <a:buClr>
                <a:schemeClr val="dk1"/>
              </a:buClr>
              <a:buSzPts val="1429"/>
              <a:buFont typeface="Arial"/>
              <a:buChar char="–"/>
              <a:defRPr sz="1429"/>
            </a:lvl4pPr>
            <a:lvl5pPr marL="2286000" lvl="4" indent="-319341" algn="l" rtl="0">
              <a:lnSpc>
                <a:spcPct val="100000"/>
              </a:lnSpc>
              <a:spcBef>
                <a:spcPts val="286"/>
              </a:spcBef>
              <a:spcAft>
                <a:spcPts val="0"/>
              </a:spcAft>
              <a:buClr>
                <a:schemeClr val="dk1"/>
              </a:buClr>
              <a:buSzPts val="1429"/>
              <a:buFont typeface="Arial"/>
              <a:buChar char="»"/>
              <a:defRPr sz="1429"/>
            </a:lvl5pPr>
            <a:lvl6pPr marL="2743200" lvl="5" indent="-319341" algn="l" rtl="0">
              <a:lnSpc>
                <a:spcPct val="100000"/>
              </a:lnSpc>
              <a:spcBef>
                <a:spcPts val="286"/>
              </a:spcBef>
              <a:spcAft>
                <a:spcPts val="0"/>
              </a:spcAft>
              <a:buClr>
                <a:schemeClr val="dk1"/>
              </a:buClr>
              <a:buSzPts val="1429"/>
              <a:buFont typeface="Arial"/>
              <a:buChar char="»"/>
              <a:defRPr sz="1429"/>
            </a:lvl6pPr>
            <a:lvl7pPr marL="3200400" lvl="6" indent="-319341" algn="l" rtl="0">
              <a:lnSpc>
                <a:spcPct val="100000"/>
              </a:lnSpc>
              <a:spcBef>
                <a:spcPts val="286"/>
              </a:spcBef>
              <a:spcAft>
                <a:spcPts val="0"/>
              </a:spcAft>
              <a:buClr>
                <a:schemeClr val="dk1"/>
              </a:buClr>
              <a:buSzPts val="1429"/>
              <a:buFont typeface="Arial"/>
              <a:buChar char="»"/>
              <a:defRPr sz="1429"/>
            </a:lvl7pPr>
            <a:lvl8pPr marL="3657600" lvl="7" indent="-319341" algn="l" rtl="0">
              <a:lnSpc>
                <a:spcPct val="100000"/>
              </a:lnSpc>
              <a:spcBef>
                <a:spcPts val="286"/>
              </a:spcBef>
              <a:spcAft>
                <a:spcPts val="0"/>
              </a:spcAft>
              <a:buClr>
                <a:schemeClr val="dk1"/>
              </a:buClr>
              <a:buSzPts val="1429"/>
              <a:buFont typeface="Arial"/>
              <a:buChar char="»"/>
              <a:defRPr sz="1429"/>
            </a:lvl8pPr>
            <a:lvl9pPr marL="4114800" lvl="8" indent="-319341" algn="l" rtl="0">
              <a:lnSpc>
                <a:spcPct val="100000"/>
              </a:lnSpc>
              <a:spcBef>
                <a:spcPts val="286"/>
              </a:spcBef>
              <a:spcAft>
                <a:spcPts val="0"/>
              </a:spcAft>
              <a:buClr>
                <a:schemeClr val="dk1"/>
              </a:buClr>
              <a:buSzPts val="1429"/>
              <a:buFont typeface="Arial"/>
              <a:buChar char="»"/>
              <a:defRPr sz="1429"/>
            </a:lvl9pPr>
          </a:lstStyle>
          <a:p>
            <a:endParaRPr/>
          </a:p>
        </p:txBody>
      </p:sp>
      <p:sp>
        <p:nvSpPr>
          <p:cNvPr id="54" name="Google Shape;54;p29"/>
          <p:cNvSpPr txBox="1">
            <a:spLocks noGrp="1"/>
          </p:cNvSpPr>
          <p:nvPr>
            <p:ph type="body" idx="3"/>
          </p:nvPr>
        </p:nvSpPr>
        <p:spPr>
          <a:xfrm>
            <a:off x="4645033" y="1535187"/>
            <a:ext cx="4041900" cy="6393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429"/>
              </a:spcBef>
              <a:spcAft>
                <a:spcPts val="0"/>
              </a:spcAft>
              <a:buClr>
                <a:schemeClr val="dk1"/>
              </a:buClr>
              <a:buSzPts val="2143"/>
              <a:buFont typeface="Arial"/>
              <a:buNone/>
              <a:defRPr sz="2143" b="1"/>
            </a:lvl1pPr>
            <a:lvl2pPr marL="914400" lvl="1" indent="-228600" algn="l" rtl="0">
              <a:lnSpc>
                <a:spcPct val="100000"/>
              </a:lnSpc>
              <a:spcBef>
                <a:spcPts val="357"/>
              </a:spcBef>
              <a:spcAft>
                <a:spcPts val="0"/>
              </a:spcAft>
              <a:buClr>
                <a:schemeClr val="dk1"/>
              </a:buClr>
              <a:buSzPts val="1786"/>
              <a:buFont typeface="Arial"/>
              <a:buNone/>
              <a:defRPr sz="1786" b="1"/>
            </a:lvl2pPr>
            <a:lvl3pPr marL="1371600" lvl="2" indent="-228600" algn="l" rtl="0">
              <a:lnSpc>
                <a:spcPct val="100000"/>
              </a:lnSpc>
              <a:spcBef>
                <a:spcPts val="321"/>
              </a:spcBef>
              <a:spcAft>
                <a:spcPts val="0"/>
              </a:spcAft>
              <a:buClr>
                <a:schemeClr val="dk1"/>
              </a:buClr>
              <a:buSzPts val="1607"/>
              <a:buFont typeface="Arial"/>
              <a:buNone/>
              <a:defRPr sz="1607" b="1"/>
            </a:lvl3pPr>
            <a:lvl4pPr marL="1828800" lvl="3" indent="-228600" algn="l" rtl="0">
              <a:lnSpc>
                <a:spcPct val="100000"/>
              </a:lnSpc>
              <a:spcBef>
                <a:spcPts val="286"/>
              </a:spcBef>
              <a:spcAft>
                <a:spcPts val="0"/>
              </a:spcAft>
              <a:buClr>
                <a:schemeClr val="dk1"/>
              </a:buClr>
              <a:buSzPts val="1429"/>
              <a:buFont typeface="Arial"/>
              <a:buNone/>
              <a:defRPr sz="1429" b="1"/>
            </a:lvl4pPr>
            <a:lvl5pPr marL="2286000" lvl="4" indent="-228600" algn="l" rtl="0">
              <a:lnSpc>
                <a:spcPct val="100000"/>
              </a:lnSpc>
              <a:spcBef>
                <a:spcPts val="286"/>
              </a:spcBef>
              <a:spcAft>
                <a:spcPts val="0"/>
              </a:spcAft>
              <a:buClr>
                <a:schemeClr val="dk1"/>
              </a:buClr>
              <a:buSzPts val="1429"/>
              <a:buFont typeface="Arial"/>
              <a:buNone/>
              <a:defRPr sz="1429" b="1"/>
            </a:lvl5pPr>
            <a:lvl6pPr marL="2743200" lvl="5" indent="-228600" algn="l" rtl="0">
              <a:lnSpc>
                <a:spcPct val="100000"/>
              </a:lnSpc>
              <a:spcBef>
                <a:spcPts val="286"/>
              </a:spcBef>
              <a:spcAft>
                <a:spcPts val="0"/>
              </a:spcAft>
              <a:buClr>
                <a:schemeClr val="dk1"/>
              </a:buClr>
              <a:buSzPts val="1429"/>
              <a:buFont typeface="Arial"/>
              <a:buNone/>
              <a:defRPr sz="1429" b="1"/>
            </a:lvl6pPr>
            <a:lvl7pPr marL="3200400" lvl="6" indent="-228600" algn="l" rtl="0">
              <a:lnSpc>
                <a:spcPct val="100000"/>
              </a:lnSpc>
              <a:spcBef>
                <a:spcPts val="286"/>
              </a:spcBef>
              <a:spcAft>
                <a:spcPts val="0"/>
              </a:spcAft>
              <a:buClr>
                <a:schemeClr val="dk1"/>
              </a:buClr>
              <a:buSzPts val="1429"/>
              <a:buFont typeface="Arial"/>
              <a:buNone/>
              <a:defRPr sz="1429" b="1"/>
            </a:lvl7pPr>
            <a:lvl8pPr marL="3657600" lvl="7" indent="-228600" algn="l" rtl="0">
              <a:lnSpc>
                <a:spcPct val="100000"/>
              </a:lnSpc>
              <a:spcBef>
                <a:spcPts val="286"/>
              </a:spcBef>
              <a:spcAft>
                <a:spcPts val="0"/>
              </a:spcAft>
              <a:buClr>
                <a:schemeClr val="dk1"/>
              </a:buClr>
              <a:buSzPts val="1429"/>
              <a:buFont typeface="Arial"/>
              <a:buNone/>
              <a:defRPr sz="1429" b="1"/>
            </a:lvl8pPr>
            <a:lvl9pPr marL="4114800" lvl="8" indent="-228600" algn="l" rtl="0">
              <a:lnSpc>
                <a:spcPct val="100000"/>
              </a:lnSpc>
              <a:spcBef>
                <a:spcPts val="286"/>
              </a:spcBef>
              <a:spcAft>
                <a:spcPts val="0"/>
              </a:spcAft>
              <a:buClr>
                <a:schemeClr val="dk1"/>
              </a:buClr>
              <a:buSzPts val="1429"/>
              <a:buFont typeface="Arial"/>
              <a:buNone/>
              <a:defRPr sz="1429" b="1"/>
            </a:lvl9pPr>
          </a:lstStyle>
          <a:p>
            <a:endParaRPr/>
          </a:p>
        </p:txBody>
      </p:sp>
      <p:sp>
        <p:nvSpPr>
          <p:cNvPr id="55" name="Google Shape;55;p29"/>
          <p:cNvSpPr txBox="1">
            <a:spLocks noGrp="1"/>
          </p:cNvSpPr>
          <p:nvPr>
            <p:ph type="body" idx="4"/>
          </p:nvPr>
        </p:nvSpPr>
        <p:spPr>
          <a:xfrm>
            <a:off x="4645033" y="2174488"/>
            <a:ext cx="4041900" cy="3952200"/>
          </a:xfrm>
          <a:prstGeom prst="rect">
            <a:avLst/>
          </a:prstGeom>
          <a:noFill/>
          <a:ln>
            <a:noFill/>
          </a:ln>
        </p:spPr>
        <p:txBody>
          <a:bodyPr spcFirstLastPara="1" wrap="square" lIns="91425" tIns="45700" rIns="91425" bIns="45700" anchor="t" anchorCtr="0">
            <a:noAutofit/>
          </a:bodyPr>
          <a:lstStyle>
            <a:lvl1pPr marL="457200" lvl="0" indent="-364680" algn="l" rtl="0">
              <a:lnSpc>
                <a:spcPct val="100000"/>
              </a:lnSpc>
              <a:spcBef>
                <a:spcPts val="429"/>
              </a:spcBef>
              <a:spcAft>
                <a:spcPts val="0"/>
              </a:spcAft>
              <a:buClr>
                <a:schemeClr val="dk1"/>
              </a:buClr>
              <a:buSzPts val="2143"/>
              <a:buFont typeface="Arial"/>
              <a:buChar char="•"/>
              <a:defRPr sz="2143"/>
            </a:lvl1pPr>
            <a:lvl2pPr marL="914400" lvl="1" indent="-342011" algn="l" rtl="0">
              <a:lnSpc>
                <a:spcPct val="100000"/>
              </a:lnSpc>
              <a:spcBef>
                <a:spcPts val="357"/>
              </a:spcBef>
              <a:spcAft>
                <a:spcPts val="0"/>
              </a:spcAft>
              <a:buClr>
                <a:schemeClr val="dk1"/>
              </a:buClr>
              <a:buSzPts val="1786"/>
              <a:buFont typeface="Arial"/>
              <a:buChar char="–"/>
              <a:defRPr sz="1786"/>
            </a:lvl2pPr>
            <a:lvl3pPr marL="1371600" lvl="2" indent="-330644" algn="l" rtl="0">
              <a:lnSpc>
                <a:spcPct val="100000"/>
              </a:lnSpc>
              <a:spcBef>
                <a:spcPts val="321"/>
              </a:spcBef>
              <a:spcAft>
                <a:spcPts val="0"/>
              </a:spcAft>
              <a:buClr>
                <a:schemeClr val="dk1"/>
              </a:buClr>
              <a:buSzPts val="1607"/>
              <a:buFont typeface="Arial"/>
              <a:buChar char="•"/>
              <a:defRPr sz="1607"/>
            </a:lvl3pPr>
            <a:lvl4pPr marL="1828800" lvl="3" indent="-319341" algn="l" rtl="0">
              <a:lnSpc>
                <a:spcPct val="100000"/>
              </a:lnSpc>
              <a:spcBef>
                <a:spcPts val="286"/>
              </a:spcBef>
              <a:spcAft>
                <a:spcPts val="0"/>
              </a:spcAft>
              <a:buClr>
                <a:schemeClr val="dk1"/>
              </a:buClr>
              <a:buSzPts val="1429"/>
              <a:buFont typeface="Arial"/>
              <a:buChar char="–"/>
              <a:defRPr sz="1429"/>
            </a:lvl4pPr>
            <a:lvl5pPr marL="2286000" lvl="4" indent="-319341" algn="l" rtl="0">
              <a:lnSpc>
                <a:spcPct val="100000"/>
              </a:lnSpc>
              <a:spcBef>
                <a:spcPts val="286"/>
              </a:spcBef>
              <a:spcAft>
                <a:spcPts val="0"/>
              </a:spcAft>
              <a:buClr>
                <a:schemeClr val="dk1"/>
              </a:buClr>
              <a:buSzPts val="1429"/>
              <a:buFont typeface="Arial"/>
              <a:buChar char="»"/>
              <a:defRPr sz="1429"/>
            </a:lvl5pPr>
            <a:lvl6pPr marL="2743200" lvl="5" indent="-319341" algn="l" rtl="0">
              <a:lnSpc>
                <a:spcPct val="100000"/>
              </a:lnSpc>
              <a:spcBef>
                <a:spcPts val="286"/>
              </a:spcBef>
              <a:spcAft>
                <a:spcPts val="0"/>
              </a:spcAft>
              <a:buClr>
                <a:schemeClr val="dk1"/>
              </a:buClr>
              <a:buSzPts val="1429"/>
              <a:buFont typeface="Arial"/>
              <a:buChar char="»"/>
              <a:defRPr sz="1429"/>
            </a:lvl6pPr>
            <a:lvl7pPr marL="3200400" lvl="6" indent="-319341" algn="l" rtl="0">
              <a:lnSpc>
                <a:spcPct val="100000"/>
              </a:lnSpc>
              <a:spcBef>
                <a:spcPts val="286"/>
              </a:spcBef>
              <a:spcAft>
                <a:spcPts val="0"/>
              </a:spcAft>
              <a:buClr>
                <a:schemeClr val="dk1"/>
              </a:buClr>
              <a:buSzPts val="1429"/>
              <a:buFont typeface="Arial"/>
              <a:buChar char="»"/>
              <a:defRPr sz="1429"/>
            </a:lvl7pPr>
            <a:lvl8pPr marL="3657600" lvl="7" indent="-319341" algn="l" rtl="0">
              <a:lnSpc>
                <a:spcPct val="100000"/>
              </a:lnSpc>
              <a:spcBef>
                <a:spcPts val="286"/>
              </a:spcBef>
              <a:spcAft>
                <a:spcPts val="0"/>
              </a:spcAft>
              <a:buClr>
                <a:schemeClr val="dk1"/>
              </a:buClr>
              <a:buSzPts val="1429"/>
              <a:buFont typeface="Arial"/>
              <a:buChar char="»"/>
              <a:defRPr sz="1429"/>
            </a:lvl8pPr>
            <a:lvl9pPr marL="4114800" lvl="8" indent="-319341" algn="l" rtl="0">
              <a:lnSpc>
                <a:spcPct val="100000"/>
              </a:lnSpc>
              <a:spcBef>
                <a:spcPts val="286"/>
              </a:spcBef>
              <a:spcAft>
                <a:spcPts val="0"/>
              </a:spcAft>
              <a:buClr>
                <a:schemeClr val="dk1"/>
              </a:buClr>
              <a:buSzPts val="1429"/>
              <a:buFont typeface="Arial"/>
              <a:buChar char="»"/>
              <a:defRPr sz="1429"/>
            </a:lvl9pPr>
          </a:lstStyle>
          <a:p>
            <a:endParaRPr/>
          </a:p>
        </p:txBody>
      </p:sp>
      <p:sp>
        <p:nvSpPr>
          <p:cNvPr id="56" name="Google Shape;56;p29"/>
          <p:cNvSpPr txBox="1">
            <a:spLocks noGrp="1"/>
          </p:cNvSpPr>
          <p:nvPr>
            <p:ph type="dt" idx="10"/>
          </p:nvPr>
        </p:nvSpPr>
        <p:spPr>
          <a:xfrm>
            <a:off x="685800" y="6249988"/>
            <a:ext cx="1905000" cy="4557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7" name="Google Shape;57;p29"/>
          <p:cNvSpPr txBox="1">
            <a:spLocks noGrp="1"/>
          </p:cNvSpPr>
          <p:nvPr>
            <p:ph type="ftr" idx="11"/>
          </p:nvPr>
        </p:nvSpPr>
        <p:spPr>
          <a:xfrm>
            <a:off x="3124200" y="6249988"/>
            <a:ext cx="2895600" cy="4557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8" name="Google Shape;58;p29"/>
          <p:cNvSpPr txBox="1">
            <a:spLocks noGrp="1"/>
          </p:cNvSpPr>
          <p:nvPr>
            <p:ph type="sldNum" idx="12"/>
          </p:nvPr>
        </p:nvSpPr>
        <p:spPr>
          <a:xfrm>
            <a:off x="6553200" y="6249988"/>
            <a:ext cx="1905000" cy="4557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30"/>
          <p:cNvSpPr txBox="1">
            <a:spLocks noGrp="1"/>
          </p:cNvSpPr>
          <p:nvPr>
            <p:ph type="dt" idx="10"/>
          </p:nvPr>
        </p:nvSpPr>
        <p:spPr>
          <a:xfrm>
            <a:off x="685800" y="6249988"/>
            <a:ext cx="1905000" cy="4557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 name="Google Shape;61;p30"/>
          <p:cNvSpPr txBox="1">
            <a:spLocks noGrp="1"/>
          </p:cNvSpPr>
          <p:nvPr>
            <p:ph type="ftr" idx="11"/>
          </p:nvPr>
        </p:nvSpPr>
        <p:spPr>
          <a:xfrm>
            <a:off x="3124200" y="6249988"/>
            <a:ext cx="2895600" cy="4557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2" name="Google Shape;62;p30"/>
          <p:cNvSpPr txBox="1">
            <a:spLocks noGrp="1"/>
          </p:cNvSpPr>
          <p:nvPr>
            <p:ph type="sldNum" idx="12"/>
          </p:nvPr>
        </p:nvSpPr>
        <p:spPr>
          <a:xfrm>
            <a:off x="6553200" y="6249988"/>
            <a:ext cx="1905000" cy="4557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31"/>
          <p:cNvSpPr txBox="1">
            <a:spLocks noGrp="1"/>
          </p:cNvSpPr>
          <p:nvPr>
            <p:ph type="title"/>
          </p:nvPr>
        </p:nvSpPr>
        <p:spPr>
          <a:xfrm>
            <a:off x="457219" y="273583"/>
            <a:ext cx="3008400" cy="11610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SzPts val="1400"/>
              <a:buNone/>
              <a:defRPr sz="1786" b="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 name="Google Shape;65;p31"/>
          <p:cNvSpPr txBox="1">
            <a:spLocks noGrp="1"/>
          </p:cNvSpPr>
          <p:nvPr>
            <p:ph type="body" idx="1"/>
          </p:nvPr>
        </p:nvSpPr>
        <p:spPr>
          <a:xfrm>
            <a:off x="3575050" y="273587"/>
            <a:ext cx="5111700" cy="5853000"/>
          </a:xfrm>
          <a:prstGeom prst="rect">
            <a:avLst/>
          </a:prstGeom>
          <a:noFill/>
          <a:ln>
            <a:noFill/>
          </a:ln>
        </p:spPr>
        <p:txBody>
          <a:bodyPr spcFirstLastPara="1" wrap="square" lIns="91425" tIns="45700" rIns="91425" bIns="45700" anchor="t" anchorCtr="0">
            <a:noAutofit/>
          </a:bodyPr>
          <a:lstStyle>
            <a:lvl1pPr marL="457200" lvl="0" indent="-410019" algn="l" rtl="0">
              <a:lnSpc>
                <a:spcPct val="100000"/>
              </a:lnSpc>
              <a:spcBef>
                <a:spcPts val="571"/>
              </a:spcBef>
              <a:spcAft>
                <a:spcPts val="0"/>
              </a:spcAft>
              <a:buClr>
                <a:schemeClr val="dk1"/>
              </a:buClr>
              <a:buSzPts val="2857"/>
              <a:buFont typeface="Arial"/>
              <a:buChar char="•"/>
              <a:defRPr sz="2857"/>
            </a:lvl1pPr>
            <a:lvl2pPr marL="914400" lvl="1" indent="-387350" algn="l" rtl="0">
              <a:lnSpc>
                <a:spcPct val="100000"/>
              </a:lnSpc>
              <a:spcBef>
                <a:spcPts val="500"/>
              </a:spcBef>
              <a:spcAft>
                <a:spcPts val="0"/>
              </a:spcAft>
              <a:buClr>
                <a:schemeClr val="dk1"/>
              </a:buClr>
              <a:buSzPts val="2500"/>
              <a:buFont typeface="Arial"/>
              <a:buChar char="–"/>
              <a:defRPr sz="2500"/>
            </a:lvl2pPr>
            <a:lvl3pPr marL="1371600" lvl="2" indent="-364680" algn="l" rtl="0">
              <a:lnSpc>
                <a:spcPct val="100000"/>
              </a:lnSpc>
              <a:spcBef>
                <a:spcPts val="429"/>
              </a:spcBef>
              <a:spcAft>
                <a:spcPts val="0"/>
              </a:spcAft>
              <a:buClr>
                <a:schemeClr val="dk1"/>
              </a:buClr>
              <a:buSzPts val="2143"/>
              <a:buFont typeface="Arial"/>
              <a:buChar char="•"/>
              <a:defRPr sz="2143"/>
            </a:lvl3pPr>
            <a:lvl4pPr marL="1828800" lvl="3" indent="-342011" algn="l" rtl="0">
              <a:lnSpc>
                <a:spcPct val="100000"/>
              </a:lnSpc>
              <a:spcBef>
                <a:spcPts val="357"/>
              </a:spcBef>
              <a:spcAft>
                <a:spcPts val="0"/>
              </a:spcAft>
              <a:buClr>
                <a:schemeClr val="dk1"/>
              </a:buClr>
              <a:buSzPts val="1786"/>
              <a:buFont typeface="Arial"/>
              <a:buChar char="–"/>
              <a:defRPr sz="1786"/>
            </a:lvl4pPr>
            <a:lvl5pPr marL="2286000" lvl="4" indent="-342010" algn="l" rtl="0">
              <a:lnSpc>
                <a:spcPct val="100000"/>
              </a:lnSpc>
              <a:spcBef>
                <a:spcPts val="357"/>
              </a:spcBef>
              <a:spcAft>
                <a:spcPts val="0"/>
              </a:spcAft>
              <a:buClr>
                <a:schemeClr val="dk1"/>
              </a:buClr>
              <a:buSzPts val="1786"/>
              <a:buFont typeface="Arial"/>
              <a:buChar char="»"/>
              <a:defRPr sz="1786"/>
            </a:lvl5pPr>
            <a:lvl6pPr marL="2743200" lvl="5" indent="-342010" algn="l" rtl="0">
              <a:lnSpc>
                <a:spcPct val="100000"/>
              </a:lnSpc>
              <a:spcBef>
                <a:spcPts val="357"/>
              </a:spcBef>
              <a:spcAft>
                <a:spcPts val="0"/>
              </a:spcAft>
              <a:buClr>
                <a:schemeClr val="dk1"/>
              </a:buClr>
              <a:buSzPts val="1786"/>
              <a:buFont typeface="Arial"/>
              <a:buChar char="»"/>
              <a:defRPr sz="1786"/>
            </a:lvl6pPr>
            <a:lvl7pPr marL="3200400" lvl="6" indent="-342010" algn="l" rtl="0">
              <a:lnSpc>
                <a:spcPct val="100000"/>
              </a:lnSpc>
              <a:spcBef>
                <a:spcPts val="357"/>
              </a:spcBef>
              <a:spcAft>
                <a:spcPts val="0"/>
              </a:spcAft>
              <a:buClr>
                <a:schemeClr val="dk1"/>
              </a:buClr>
              <a:buSzPts val="1786"/>
              <a:buFont typeface="Arial"/>
              <a:buChar char="»"/>
              <a:defRPr sz="1786"/>
            </a:lvl7pPr>
            <a:lvl8pPr marL="3657600" lvl="7" indent="-342010" algn="l" rtl="0">
              <a:lnSpc>
                <a:spcPct val="100000"/>
              </a:lnSpc>
              <a:spcBef>
                <a:spcPts val="357"/>
              </a:spcBef>
              <a:spcAft>
                <a:spcPts val="0"/>
              </a:spcAft>
              <a:buClr>
                <a:schemeClr val="dk1"/>
              </a:buClr>
              <a:buSzPts val="1786"/>
              <a:buFont typeface="Arial"/>
              <a:buChar char="»"/>
              <a:defRPr sz="1786"/>
            </a:lvl8pPr>
            <a:lvl9pPr marL="4114800" lvl="8" indent="-342010" algn="l" rtl="0">
              <a:lnSpc>
                <a:spcPct val="100000"/>
              </a:lnSpc>
              <a:spcBef>
                <a:spcPts val="357"/>
              </a:spcBef>
              <a:spcAft>
                <a:spcPts val="0"/>
              </a:spcAft>
              <a:buClr>
                <a:schemeClr val="dk1"/>
              </a:buClr>
              <a:buSzPts val="1786"/>
              <a:buFont typeface="Arial"/>
              <a:buChar char="»"/>
              <a:defRPr sz="1786"/>
            </a:lvl9pPr>
          </a:lstStyle>
          <a:p>
            <a:endParaRPr/>
          </a:p>
        </p:txBody>
      </p:sp>
      <p:sp>
        <p:nvSpPr>
          <p:cNvPr id="66" name="Google Shape;66;p31"/>
          <p:cNvSpPr txBox="1">
            <a:spLocks noGrp="1"/>
          </p:cNvSpPr>
          <p:nvPr>
            <p:ph type="body" idx="2"/>
          </p:nvPr>
        </p:nvSpPr>
        <p:spPr>
          <a:xfrm>
            <a:off x="457219" y="1434606"/>
            <a:ext cx="3008400" cy="46920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50"/>
              </a:spcBef>
              <a:spcAft>
                <a:spcPts val="0"/>
              </a:spcAft>
              <a:buClr>
                <a:schemeClr val="dk1"/>
              </a:buClr>
              <a:buSzPts val="1250"/>
              <a:buFont typeface="Arial"/>
              <a:buNone/>
              <a:defRPr sz="1250"/>
            </a:lvl1pPr>
            <a:lvl2pPr marL="914400" lvl="1" indent="-228600" algn="l" rtl="0">
              <a:lnSpc>
                <a:spcPct val="100000"/>
              </a:lnSpc>
              <a:spcBef>
                <a:spcPts val="214"/>
              </a:spcBef>
              <a:spcAft>
                <a:spcPts val="0"/>
              </a:spcAft>
              <a:buClr>
                <a:schemeClr val="dk1"/>
              </a:buClr>
              <a:buSzPts val="1071"/>
              <a:buFont typeface="Arial"/>
              <a:buNone/>
              <a:defRPr sz="1071"/>
            </a:lvl2pPr>
            <a:lvl3pPr marL="1371600" lvl="2" indent="-228600" algn="l" rtl="0">
              <a:lnSpc>
                <a:spcPct val="100000"/>
              </a:lnSpc>
              <a:spcBef>
                <a:spcPts val="179"/>
              </a:spcBef>
              <a:spcAft>
                <a:spcPts val="0"/>
              </a:spcAft>
              <a:buClr>
                <a:schemeClr val="dk1"/>
              </a:buClr>
              <a:buSzPts val="893"/>
              <a:buFont typeface="Arial"/>
              <a:buNone/>
              <a:defRPr sz="893"/>
            </a:lvl3pPr>
            <a:lvl4pPr marL="1828800" lvl="3" indent="-228600" algn="l" rtl="0">
              <a:lnSpc>
                <a:spcPct val="100000"/>
              </a:lnSpc>
              <a:spcBef>
                <a:spcPts val="161"/>
              </a:spcBef>
              <a:spcAft>
                <a:spcPts val="0"/>
              </a:spcAft>
              <a:buClr>
                <a:schemeClr val="dk1"/>
              </a:buClr>
              <a:buSzPts val="804"/>
              <a:buFont typeface="Arial"/>
              <a:buNone/>
              <a:defRPr sz="804"/>
            </a:lvl4pPr>
            <a:lvl5pPr marL="2286000" lvl="4" indent="-228600" algn="l" rtl="0">
              <a:lnSpc>
                <a:spcPct val="100000"/>
              </a:lnSpc>
              <a:spcBef>
                <a:spcPts val="161"/>
              </a:spcBef>
              <a:spcAft>
                <a:spcPts val="0"/>
              </a:spcAft>
              <a:buClr>
                <a:schemeClr val="dk1"/>
              </a:buClr>
              <a:buSzPts val="804"/>
              <a:buFont typeface="Arial"/>
              <a:buNone/>
              <a:defRPr sz="804"/>
            </a:lvl5pPr>
            <a:lvl6pPr marL="2743200" lvl="5" indent="-228600" algn="l" rtl="0">
              <a:lnSpc>
                <a:spcPct val="100000"/>
              </a:lnSpc>
              <a:spcBef>
                <a:spcPts val="161"/>
              </a:spcBef>
              <a:spcAft>
                <a:spcPts val="0"/>
              </a:spcAft>
              <a:buClr>
                <a:schemeClr val="dk1"/>
              </a:buClr>
              <a:buSzPts val="804"/>
              <a:buFont typeface="Arial"/>
              <a:buNone/>
              <a:defRPr sz="804"/>
            </a:lvl6pPr>
            <a:lvl7pPr marL="3200400" lvl="6" indent="-228600" algn="l" rtl="0">
              <a:lnSpc>
                <a:spcPct val="100000"/>
              </a:lnSpc>
              <a:spcBef>
                <a:spcPts val="161"/>
              </a:spcBef>
              <a:spcAft>
                <a:spcPts val="0"/>
              </a:spcAft>
              <a:buClr>
                <a:schemeClr val="dk1"/>
              </a:buClr>
              <a:buSzPts val="804"/>
              <a:buFont typeface="Arial"/>
              <a:buNone/>
              <a:defRPr sz="804"/>
            </a:lvl7pPr>
            <a:lvl8pPr marL="3657600" lvl="7" indent="-228600" algn="l" rtl="0">
              <a:lnSpc>
                <a:spcPct val="100000"/>
              </a:lnSpc>
              <a:spcBef>
                <a:spcPts val="161"/>
              </a:spcBef>
              <a:spcAft>
                <a:spcPts val="0"/>
              </a:spcAft>
              <a:buClr>
                <a:schemeClr val="dk1"/>
              </a:buClr>
              <a:buSzPts val="804"/>
              <a:buFont typeface="Arial"/>
              <a:buNone/>
              <a:defRPr sz="804"/>
            </a:lvl8pPr>
            <a:lvl9pPr marL="4114800" lvl="8" indent="-228600" algn="l" rtl="0">
              <a:lnSpc>
                <a:spcPct val="100000"/>
              </a:lnSpc>
              <a:spcBef>
                <a:spcPts val="161"/>
              </a:spcBef>
              <a:spcAft>
                <a:spcPts val="0"/>
              </a:spcAft>
              <a:buClr>
                <a:schemeClr val="dk1"/>
              </a:buClr>
              <a:buSzPts val="804"/>
              <a:buFont typeface="Arial"/>
              <a:buNone/>
              <a:defRPr sz="804"/>
            </a:lvl9pPr>
          </a:lstStyle>
          <a:p>
            <a:endParaRPr/>
          </a:p>
        </p:txBody>
      </p:sp>
      <p:sp>
        <p:nvSpPr>
          <p:cNvPr id="67" name="Google Shape;67;p31"/>
          <p:cNvSpPr txBox="1">
            <a:spLocks noGrp="1"/>
          </p:cNvSpPr>
          <p:nvPr>
            <p:ph type="dt" idx="10"/>
          </p:nvPr>
        </p:nvSpPr>
        <p:spPr>
          <a:xfrm>
            <a:off x="685800" y="6249988"/>
            <a:ext cx="1905000" cy="4557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8" name="Google Shape;68;p31"/>
          <p:cNvSpPr txBox="1">
            <a:spLocks noGrp="1"/>
          </p:cNvSpPr>
          <p:nvPr>
            <p:ph type="ftr" idx="11"/>
          </p:nvPr>
        </p:nvSpPr>
        <p:spPr>
          <a:xfrm>
            <a:off x="3124200" y="6249988"/>
            <a:ext cx="2895600" cy="4557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9" name="Google Shape;69;p31"/>
          <p:cNvSpPr txBox="1">
            <a:spLocks noGrp="1"/>
          </p:cNvSpPr>
          <p:nvPr>
            <p:ph type="sldNum" idx="12"/>
          </p:nvPr>
        </p:nvSpPr>
        <p:spPr>
          <a:xfrm>
            <a:off x="6553200" y="6249988"/>
            <a:ext cx="1905000" cy="4557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theme" Target="../theme/theme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6">
            <a:alphaModFix/>
          </a:blip>
          <a:tile tx="0" ty="0" sx="100000" sy="100000" flip="none" algn="tl"/>
        </a:blip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685800" y="608013"/>
            <a:ext cx="7772400" cy="11445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39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39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39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39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39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3929"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3929"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3929"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3929" b="0" i="0" u="none" strike="noStrike" cap="none">
                <a:solidFill>
                  <a:schemeClr val="dk2"/>
                </a:solidFill>
                <a:latin typeface="Arial"/>
                <a:ea typeface="Arial"/>
                <a:cs typeface="Arial"/>
                <a:sym typeface="Arial"/>
              </a:defRPr>
            </a:lvl9pPr>
          </a:lstStyle>
          <a:p>
            <a:endParaRPr/>
          </a:p>
        </p:txBody>
      </p:sp>
      <p:sp>
        <p:nvSpPr>
          <p:cNvPr id="11" name="Google Shape;11;p22"/>
          <p:cNvSpPr txBox="1">
            <a:spLocks noGrp="1"/>
          </p:cNvSpPr>
          <p:nvPr>
            <p:ph type="body" idx="1"/>
          </p:nvPr>
        </p:nvSpPr>
        <p:spPr>
          <a:xfrm>
            <a:off x="685800" y="1979613"/>
            <a:ext cx="7772400" cy="4116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7350" algn="l" rtl="0">
              <a:lnSpc>
                <a:spcPct val="100000"/>
              </a:lnSpc>
              <a:spcBef>
                <a:spcPts val="500"/>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2pPr>
            <a:lvl3pPr marL="1371600" marR="0" lvl="2" indent="-361950" algn="l" rtl="0">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3pPr>
            <a:lvl4pPr marL="1828800" marR="0" lvl="3"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4pPr>
            <a:lvl5pPr marL="2286000" marR="0" lvl="4"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5pPr>
            <a:lvl6pPr marL="2743200" marR="0" lvl="5" indent="-342010" algn="l" rtl="0">
              <a:lnSpc>
                <a:spcPct val="100000"/>
              </a:lnSpc>
              <a:spcBef>
                <a:spcPts val="357"/>
              </a:spcBef>
              <a:spcAft>
                <a:spcPts val="0"/>
              </a:spcAft>
              <a:buClr>
                <a:schemeClr val="dk1"/>
              </a:buClr>
              <a:buSzPts val="1786"/>
              <a:buFont typeface="Arial"/>
              <a:buChar char="»"/>
              <a:defRPr sz="1786" b="0" i="0" u="none" strike="noStrike" cap="none">
                <a:solidFill>
                  <a:schemeClr val="dk1"/>
                </a:solidFill>
                <a:latin typeface="Arial"/>
                <a:ea typeface="Arial"/>
                <a:cs typeface="Arial"/>
                <a:sym typeface="Arial"/>
              </a:defRPr>
            </a:lvl6pPr>
            <a:lvl7pPr marL="3200400" marR="0" lvl="6" indent="-342010" algn="l" rtl="0">
              <a:lnSpc>
                <a:spcPct val="100000"/>
              </a:lnSpc>
              <a:spcBef>
                <a:spcPts val="357"/>
              </a:spcBef>
              <a:spcAft>
                <a:spcPts val="0"/>
              </a:spcAft>
              <a:buClr>
                <a:schemeClr val="dk1"/>
              </a:buClr>
              <a:buSzPts val="1786"/>
              <a:buFont typeface="Arial"/>
              <a:buChar char="»"/>
              <a:defRPr sz="1786" b="0" i="0" u="none" strike="noStrike" cap="none">
                <a:solidFill>
                  <a:schemeClr val="dk1"/>
                </a:solidFill>
                <a:latin typeface="Arial"/>
                <a:ea typeface="Arial"/>
                <a:cs typeface="Arial"/>
                <a:sym typeface="Arial"/>
              </a:defRPr>
            </a:lvl7pPr>
            <a:lvl8pPr marL="3657600" marR="0" lvl="7" indent="-342010" algn="l" rtl="0">
              <a:lnSpc>
                <a:spcPct val="100000"/>
              </a:lnSpc>
              <a:spcBef>
                <a:spcPts val="357"/>
              </a:spcBef>
              <a:spcAft>
                <a:spcPts val="0"/>
              </a:spcAft>
              <a:buClr>
                <a:schemeClr val="dk1"/>
              </a:buClr>
              <a:buSzPts val="1786"/>
              <a:buFont typeface="Arial"/>
              <a:buChar char="»"/>
              <a:defRPr sz="1786" b="0" i="0" u="none" strike="noStrike" cap="none">
                <a:solidFill>
                  <a:schemeClr val="dk1"/>
                </a:solidFill>
                <a:latin typeface="Arial"/>
                <a:ea typeface="Arial"/>
                <a:cs typeface="Arial"/>
                <a:sym typeface="Arial"/>
              </a:defRPr>
            </a:lvl8pPr>
            <a:lvl9pPr marL="4114800" marR="0" lvl="8" indent="-342010" algn="l" rtl="0">
              <a:lnSpc>
                <a:spcPct val="100000"/>
              </a:lnSpc>
              <a:spcBef>
                <a:spcPts val="357"/>
              </a:spcBef>
              <a:spcAft>
                <a:spcPts val="0"/>
              </a:spcAft>
              <a:buClr>
                <a:schemeClr val="dk1"/>
              </a:buClr>
              <a:buSzPts val="1786"/>
              <a:buFont typeface="Arial"/>
              <a:buChar char="»"/>
              <a:defRPr sz="1786" b="0" i="0" u="none" strike="noStrike" cap="none">
                <a:solidFill>
                  <a:schemeClr val="dk1"/>
                </a:solidFill>
                <a:latin typeface="Arial"/>
                <a:ea typeface="Arial"/>
                <a:cs typeface="Arial"/>
                <a:sym typeface="Arial"/>
              </a:defRPr>
            </a:lvl9pPr>
          </a:lstStyle>
          <a:p>
            <a:endParaRPr/>
          </a:p>
        </p:txBody>
      </p:sp>
      <p:sp>
        <p:nvSpPr>
          <p:cNvPr id="12" name="Google Shape;12;p22"/>
          <p:cNvSpPr txBox="1">
            <a:spLocks noGrp="1"/>
          </p:cNvSpPr>
          <p:nvPr>
            <p:ph type="dt" idx="10"/>
          </p:nvPr>
        </p:nvSpPr>
        <p:spPr>
          <a:xfrm>
            <a:off x="685800" y="6249988"/>
            <a:ext cx="1905000" cy="4557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13" name="Google Shape;13;p22"/>
          <p:cNvSpPr txBox="1">
            <a:spLocks noGrp="1"/>
          </p:cNvSpPr>
          <p:nvPr>
            <p:ph type="ftr" idx="11"/>
          </p:nvPr>
        </p:nvSpPr>
        <p:spPr>
          <a:xfrm>
            <a:off x="3124200" y="6249988"/>
            <a:ext cx="2895600" cy="4557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12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14" name="Google Shape;14;p22"/>
          <p:cNvSpPr txBox="1">
            <a:spLocks noGrp="1"/>
          </p:cNvSpPr>
          <p:nvPr>
            <p:ph type="sldNum" idx="12"/>
          </p:nvPr>
        </p:nvSpPr>
        <p:spPr>
          <a:xfrm>
            <a:off x="6553200" y="6249988"/>
            <a:ext cx="1905000" cy="4557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6"/>
        <p:cNvGrpSpPr/>
        <p:nvPr/>
      </p:nvGrpSpPr>
      <p:grpSpPr>
        <a:xfrm>
          <a:off x="0" y="0"/>
          <a:ext cx="0" cy="0"/>
          <a:chOff x="0" y="0"/>
          <a:chExt cx="0" cy="0"/>
        </a:xfrm>
      </p:grpSpPr>
      <p:sp>
        <p:nvSpPr>
          <p:cNvPr id="107" name="Google Shape;107;g1f1733f5671_0_129"/>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08" name="Google Shape;108;g1f1733f5671_0_129"/>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09" name="Google Shape;109;g1f1733f5671_0_129"/>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69"/>
        <p:cNvGrpSpPr/>
        <p:nvPr/>
      </p:nvGrpSpPr>
      <p:grpSpPr>
        <a:xfrm>
          <a:off x="0" y="0"/>
          <a:ext cx="0" cy="0"/>
          <a:chOff x="0" y="0"/>
          <a:chExt cx="0" cy="0"/>
        </a:xfrm>
      </p:grpSpPr>
      <p:sp>
        <p:nvSpPr>
          <p:cNvPr id="170" name="Google Shape;170;g207b2cbffd3_1_358"/>
          <p:cNvSpPr/>
          <p:nvPr/>
        </p:nvSpPr>
        <p:spPr>
          <a:xfrm>
            <a:off x="0" y="0"/>
            <a:ext cx="9144000" cy="1371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Book Antiqua"/>
              <a:ea typeface="Book Antiqua"/>
              <a:cs typeface="Book Antiqua"/>
              <a:sym typeface="Book Antiqua"/>
            </a:endParaRPr>
          </a:p>
        </p:txBody>
      </p:sp>
      <p:sp>
        <p:nvSpPr>
          <p:cNvPr id="171" name="Google Shape;171;g207b2cbffd3_1_358"/>
          <p:cNvSpPr/>
          <p:nvPr/>
        </p:nvSpPr>
        <p:spPr>
          <a:xfrm>
            <a:off x="0" y="1371600"/>
            <a:ext cx="9144000" cy="822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Book Antiqua"/>
              <a:ea typeface="Book Antiqua"/>
              <a:cs typeface="Book Antiqua"/>
              <a:sym typeface="Book Antiqua"/>
            </a:endParaRPr>
          </a:p>
        </p:txBody>
      </p:sp>
      <p:sp>
        <p:nvSpPr>
          <p:cNvPr id="172" name="Google Shape;172;g207b2cbffd3_1_358"/>
          <p:cNvSpPr/>
          <p:nvPr/>
        </p:nvSpPr>
        <p:spPr>
          <a:xfrm>
            <a:off x="0" y="1443006"/>
            <a:ext cx="9144000" cy="82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Book Antiqua"/>
              <a:ea typeface="Book Antiqua"/>
              <a:cs typeface="Book Antiqua"/>
              <a:sym typeface="Book Antiqua"/>
            </a:endParaRPr>
          </a:p>
        </p:txBody>
      </p:sp>
      <p:sp>
        <p:nvSpPr>
          <p:cNvPr id="173" name="Google Shape;173;g207b2cbffd3_1_358"/>
          <p:cNvSpPr txBox="1">
            <a:spLocks noGrp="1"/>
          </p:cNvSpPr>
          <p:nvPr>
            <p:ph type="title"/>
          </p:nvPr>
        </p:nvSpPr>
        <p:spPr>
          <a:xfrm>
            <a:off x="971550" y="255134"/>
            <a:ext cx="7200900" cy="10368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lt1"/>
              </a:buClr>
              <a:buSzPts val="3200"/>
              <a:buFont typeface="Book Antiqua"/>
              <a:buNone/>
              <a:defRPr sz="3200" b="0" i="0" u="none" strike="noStrike" cap="none">
                <a:solidFill>
                  <a:schemeClr val="lt1"/>
                </a:solidFill>
                <a:latin typeface="Book Antiqua"/>
                <a:ea typeface="Book Antiqua"/>
                <a:cs typeface="Book Antiqua"/>
                <a:sym typeface="Book Antiqu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74" name="Google Shape;174;g207b2cbffd3_1_358"/>
          <p:cNvSpPr txBox="1">
            <a:spLocks noGrp="1"/>
          </p:cNvSpPr>
          <p:nvPr>
            <p:ph type="body" idx="1"/>
          </p:nvPr>
        </p:nvSpPr>
        <p:spPr>
          <a:xfrm>
            <a:off x="971550" y="1828800"/>
            <a:ext cx="7200900" cy="434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800"/>
              </a:spcBef>
              <a:spcAft>
                <a:spcPts val="0"/>
              </a:spcAft>
              <a:buClr>
                <a:schemeClr val="dk1"/>
              </a:buClr>
              <a:buSzPts val="2400"/>
              <a:buFont typeface="Arial"/>
              <a:buChar char="•"/>
              <a:defRPr sz="2400" b="0" i="0" u="none" strike="noStrike" cap="none">
                <a:solidFill>
                  <a:schemeClr val="dk1"/>
                </a:solidFill>
                <a:latin typeface="Book Antiqua"/>
                <a:ea typeface="Book Antiqua"/>
                <a:cs typeface="Book Antiqua"/>
                <a:sym typeface="Book Antiqua"/>
              </a:defRPr>
            </a:lvl1pPr>
            <a:lvl2pPr marL="914400" marR="0" lvl="1"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Book Antiqua"/>
                <a:ea typeface="Book Antiqua"/>
                <a:cs typeface="Book Antiqua"/>
                <a:sym typeface="Book Antiqua"/>
              </a:defRPr>
            </a:lvl2pPr>
            <a:lvl3pPr marL="1371600" marR="0" lvl="2"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Book Antiqua"/>
                <a:ea typeface="Book Antiqua"/>
                <a:cs typeface="Book Antiqua"/>
                <a:sym typeface="Book Antiqua"/>
              </a:defRPr>
            </a:lvl3pPr>
            <a:lvl4pPr marL="1828800" marR="0" lvl="3"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4pPr>
            <a:lvl5pPr marL="2286000" marR="0" lvl="4"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5pPr>
            <a:lvl6pPr marL="2743200" marR="0" lvl="5"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6pPr>
            <a:lvl7pPr marL="3200400" marR="0" lvl="6"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7pPr>
            <a:lvl8pPr marL="3657600" marR="0" lvl="7"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8pPr>
            <a:lvl9pPr marL="4114800" marR="0" lvl="8"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9pPr>
          </a:lstStyle>
          <a:p>
            <a:endParaRPr/>
          </a:p>
        </p:txBody>
      </p:sp>
      <p:sp>
        <p:nvSpPr>
          <p:cNvPr id="175" name="Google Shape;175;g207b2cbffd3_1_358"/>
          <p:cNvSpPr txBox="1">
            <a:spLocks noGrp="1"/>
          </p:cNvSpPr>
          <p:nvPr>
            <p:ph type="ftr" idx="11"/>
          </p:nvPr>
        </p:nvSpPr>
        <p:spPr>
          <a:xfrm>
            <a:off x="971549" y="6374999"/>
            <a:ext cx="4682400" cy="274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chemeClr val="dk1"/>
                </a:solidFill>
                <a:latin typeface="Book Antiqua"/>
                <a:ea typeface="Book Antiqua"/>
                <a:cs typeface="Book Antiqua"/>
                <a:sym typeface="Book Antiqua"/>
              </a:defRPr>
            </a:lvl1pPr>
            <a:lvl2pPr marR="0" lvl="1" algn="l" rtl="0">
              <a:spcBef>
                <a:spcPts val="0"/>
              </a:spcBef>
              <a:spcAft>
                <a:spcPts val="0"/>
              </a:spcAft>
              <a:buSzPts val="1400"/>
              <a:buNone/>
              <a:defRPr sz="1800" b="0" i="0" u="none" strike="noStrike" cap="none">
                <a:solidFill>
                  <a:schemeClr val="dk1"/>
                </a:solidFill>
                <a:latin typeface="Book Antiqua"/>
                <a:ea typeface="Book Antiqua"/>
                <a:cs typeface="Book Antiqua"/>
                <a:sym typeface="Book Antiqua"/>
              </a:defRPr>
            </a:lvl2pPr>
            <a:lvl3pPr marR="0" lvl="2" algn="l" rtl="0">
              <a:spcBef>
                <a:spcPts val="0"/>
              </a:spcBef>
              <a:spcAft>
                <a:spcPts val="0"/>
              </a:spcAft>
              <a:buSzPts val="1400"/>
              <a:buNone/>
              <a:defRPr sz="1800" b="0" i="0" u="none" strike="noStrike" cap="none">
                <a:solidFill>
                  <a:schemeClr val="dk1"/>
                </a:solidFill>
                <a:latin typeface="Book Antiqua"/>
                <a:ea typeface="Book Antiqua"/>
                <a:cs typeface="Book Antiqua"/>
                <a:sym typeface="Book Antiqua"/>
              </a:defRPr>
            </a:lvl3pPr>
            <a:lvl4pPr marR="0" lvl="3" algn="l" rtl="0">
              <a:spcBef>
                <a:spcPts val="0"/>
              </a:spcBef>
              <a:spcAft>
                <a:spcPts val="0"/>
              </a:spcAft>
              <a:buSzPts val="1400"/>
              <a:buNone/>
              <a:defRPr sz="1800" b="0" i="0" u="none" strike="noStrike" cap="none">
                <a:solidFill>
                  <a:schemeClr val="dk1"/>
                </a:solidFill>
                <a:latin typeface="Book Antiqua"/>
                <a:ea typeface="Book Antiqua"/>
                <a:cs typeface="Book Antiqua"/>
                <a:sym typeface="Book Antiqua"/>
              </a:defRPr>
            </a:lvl4pPr>
            <a:lvl5pPr marR="0" lvl="4" algn="l" rtl="0">
              <a:spcBef>
                <a:spcPts val="0"/>
              </a:spcBef>
              <a:spcAft>
                <a:spcPts val="0"/>
              </a:spcAft>
              <a:buSzPts val="1400"/>
              <a:buNone/>
              <a:defRPr sz="1800" b="0" i="0" u="none" strike="noStrike" cap="none">
                <a:solidFill>
                  <a:schemeClr val="dk1"/>
                </a:solidFill>
                <a:latin typeface="Book Antiqua"/>
                <a:ea typeface="Book Antiqua"/>
                <a:cs typeface="Book Antiqua"/>
                <a:sym typeface="Book Antiqua"/>
              </a:defRPr>
            </a:lvl5pPr>
            <a:lvl6pPr marR="0" lvl="5" algn="l" rtl="0">
              <a:spcBef>
                <a:spcPts val="0"/>
              </a:spcBef>
              <a:spcAft>
                <a:spcPts val="0"/>
              </a:spcAft>
              <a:buSzPts val="1400"/>
              <a:buNone/>
              <a:defRPr sz="1800" b="0" i="0" u="none" strike="noStrike" cap="none">
                <a:solidFill>
                  <a:schemeClr val="dk1"/>
                </a:solidFill>
                <a:latin typeface="Book Antiqua"/>
                <a:ea typeface="Book Antiqua"/>
                <a:cs typeface="Book Antiqua"/>
                <a:sym typeface="Book Antiqua"/>
              </a:defRPr>
            </a:lvl6pPr>
            <a:lvl7pPr marR="0" lvl="6" algn="l" rtl="0">
              <a:spcBef>
                <a:spcPts val="0"/>
              </a:spcBef>
              <a:spcAft>
                <a:spcPts val="0"/>
              </a:spcAft>
              <a:buSzPts val="1400"/>
              <a:buNone/>
              <a:defRPr sz="1800" b="0" i="0" u="none" strike="noStrike" cap="none">
                <a:solidFill>
                  <a:schemeClr val="dk1"/>
                </a:solidFill>
                <a:latin typeface="Book Antiqua"/>
                <a:ea typeface="Book Antiqua"/>
                <a:cs typeface="Book Antiqua"/>
                <a:sym typeface="Book Antiqua"/>
              </a:defRPr>
            </a:lvl7pPr>
            <a:lvl8pPr marR="0" lvl="7" algn="l" rtl="0">
              <a:spcBef>
                <a:spcPts val="0"/>
              </a:spcBef>
              <a:spcAft>
                <a:spcPts val="0"/>
              </a:spcAft>
              <a:buSzPts val="1400"/>
              <a:buNone/>
              <a:defRPr sz="1800" b="0" i="0" u="none" strike="noStrike" cap="none">
                <a:solidFill>
                  <a:schemeClr val="dk1"/>
                </a:solidFill>
                <a:latin typeface="Book Antiqua"/>
                <a:ea typeface="Book Antiqua"/>
                <a:cs typeface="Book Antiqua"/>
                <a:sym typeface="Book Antiqua"/>
              </a:defRPr>
            </a:lvl8pPr>
            <a:lvl9pPr marR="0" lvl="8" algn="l" rtl="0">
              <a:spcBef>
                <a:spcPts val="0"/>
              </a:spcBef>
              <a:spcAft>
                <a:spcPts val="0"/>
              </a:spcAft>
              <a:buSzPts val="1400"/>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176" name="Google Shape;176;g207b2cbffd3_1_358"/>
          <p:cNvSpPr txBox="1">
            <a:spLocks noGrp="1"/>
          </p:cNvSpPr>
          <p:nvPr>
            <p:ph type="dt" idx="10"/>
          </p:nvPr>
        </p:nvSpPr>
        <p:spPr>
          <a:xfrm>
            <a:off x="5843587" y="6374999"/>
            <a:ext cx="1110600" cy="2742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100" b="0" i="0" u="none" strike="noStrike" cap="none">
                <a:solidFill>
                  <a:schemeClr val="dk1"/>
                </a:solidFill>
                <a:latin typeface="Book Antiqua"/>
                <a:ea typeface="Book Antiqua"/>
                <a:cs typeface="Book Antiqua"/>
                <a:sym typeface="Book Antiqua"/>
              </a:defRPr>
            </a:lvl1pPr>
            <a:lvl2pPr marR="0" lvl="1" algn="l" rtl="0">
              <a:spcBef>
                <a:spcPts val="0"/>
              </a:spcBef>
              <a:spcAft>
                <a:spcPts val="0"/>
              </a:spcAft>
              <a:buSzPts val="1400"/>
              <a:buNone/>
              <a:defRPr sz="1800" b="0" i="0" u="none" strike="noStrike" cap="none">
                <a:solidFill>
                  <a:schemeClr val="dk1"/>
                </a:solidFill>
                <a:latin typeface="Book Antiqua"/>
                <a:ea typeface="Book Antiqua"/>
                <a:cs typeface="Book Antiqua"/>
                <a:sym typeface="Book Antiqua"/>
              </a:defRPr>
            </a:lvl2pPr>
            <a:lvl3pPr marR="0" lvl="2" algn="l" rtl="0">
              <a:spcBef>
                <a:spcPts val="0"/>
              </a:spcBef>
              <a:spcAft>
                <a:spcPts val="0"/>
              </a:spcAft>
              <a:buSzPts val="1400"/>
              <a:buNone/>
              <a:defRPr sz="1800" b="0" i="0" u="none" strike="noStrike" cap="none">
                <a:solidFill>
                  <a:schemeClr val="dk1"/>
                </a:solidFill>
                <a:latin typeface="Book Antiqua"/>
                <a:ea typeface="Book Antiqua"/>
                <a:cs typeface="Book Antiqua"/>
                <a:sym typeface="Book Antiqua"/>
              </a:defRPr>
            </a:lvl3pPr>
            <a:lvl4pPr marR="0" lvl="3" algn="l" rtl="0">
              <a:spcBef>
                <a:spcPts val="0"/>
              </a:spcBef>
              <a:spcAft>
                <a:spcPts val="0"/>
              </a:spcAft>
              <a:buSzPts val="1400"/>
              <a:buNone/>
              <a:defRPr sz="1800" b="0" i="0" u="none" strike="noStrike" cap="none">
                <a:solidFill>
                  <a:schemeClr val="dk1"/>
                </a:solidFill>
                <a:latin typeface="Book Antiqua"/>
                <a:ea typeface="Book Antiqua"/>
                <a:cs typeface="Book Antiqua"/>
                <a:sym typeface="Book Antiqua"/>
              </a:defRPr>
            </a:lvl4pPr>
            <a:lvl5pPr marR="0" lvl="4" algn="l" rtl="0">
              <a:spcBef>
                <a:spcPts val="0"/>
              </a:spcBef>
              <a:spcAft>
                <a:spcPts val="0"/>
              </a:spcAft>
              <a:buSzPts val="1400"/>
              <a:buNone/>
              <a:defRPr sz="1800" b="0" i="0" u="none" strike="noStrike" cap="none">
                <a:solidFill>
                  <a:schemeClr val="dk1"/>
                </a:solidFill>
                <a:latin typeface="Book Antiqua"/>
                <a:ea typeface="Book Antiqua"/>
                <a:cs typeface="Book Antiqua"/>
                <a:sym typeface="Book Antiqua"/>
              </a:defRPr>
            </a:lvl5pPr>
            <a:lvl6pPr marR="0" lvl="5" algn="l" rtl="0">
              <a:spcBef>
                <a:spcPts val="0"/>
              </a:spcBef>
              <a:spcAft>
                <a:spcPts val="0"/>
              </a:spcAft>
              <a:buSzPts val="1400"/>
              <a:buNone/>
              <a:defRPr sz="1800" b="0" i="0" u="none" strike="noStrike" cap="none">
                <a:solidFill>
                  <a:schemeClr val="dk1"/>
                </a:solidFill>
                <a:latin typeface="Book Antiqua"/>
                <a:ea typeface="Book Antiqua"/>
                <a:cs typeface="Book Antiqua"/>
                <a:sym typeface="Book Antiqua"/>
              </a:defRPr>
            </a:lvl6pPr>
            <a:lvl7pPr marR="0" lvl="6" algn="l" rtl="0">
              <a:spcBef>
                <a:spcPts val="0"/>
              </a:spcBef>
              <a:spcAft>
                <a:spcPts val="0"/>
              </a:spcAft>
              <a:buSzPts val="1400"/>
              <a:buNone/>
              <a:defRPr sz="1800" b="0" i="0" u="none" strike="noStrike" cap="none">
                <a:solidFill>
                  <a:schemeClr val="dk1"/>
                </a:solidFill>
                <a:latin typeface="Book Antiqua"/>
                <a:ea typeface="Book Antiqua"/>
                <a:cs typeface="Book Antiqua"/>
                <a:sym typeface="Book Antiqua"/>
              </a:defRPr>
            </a:lvl7pPr>
            <a:lvl8pPr marR="0" lvl="7" algn="l" rtl="0">
              <a:spcBef>
                <a:spcPts val="0"/>
              </a:spcBef>
              <a:spcAft>
                <a:spcPts val="0"/>
              </a:spcAft>
              <a:buSzPts val="1400"/>
              <a:buNone/>
              <a:defRPr sz="1800" b="0" i="0" u="none" strike="noStrike" cap="none">
                <a:solidFill>
                  <a:schemeClr val="dk1"/>
                </a:solidFill>
                <a:latin typeface="Book Antiqua"/>
                <a:ea typeface="Book Antiqua"/>
                <a:cs typeface="Book Antiqua"/>
                <a:sym typeface="Book Antiqua"/>
              </a:defRPr>
            </a:lvl8pPr>
            <a:lvl9pPr marR="0" lvl="8" algn="l" rtl="0">
              <a:spcBef>
                <a:spcPts val="0"/>
              </a:spcBef>
              <a:spcAft>
                <a:spcPts val="0"/>
              </a:spcAft>
              <a:buSzPts val="1400"/>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177" name="Google Shape;177;g207b2cbffd3_1_358"/>
          <p:cNvSpPr txBox="1">
            <a:spLocks noGrp="1"/>
          </p:cNvSpPr>
          <p:nvPr>
            <p:ph type="sldNum" idx="12"/>
          </p:nvPr>
        </p:nvSpPr>
        <p:spPr>
          <a:xfrm>
            <a:off x="7143750" y="6374999"/>
            <a:ext cx="1028700" cy="274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100" b="0" i="0" u="none" strike="noStrike" cap="none">
                <a:solidFill>
                  <a:schemeClr val="dk1"/>
                </a:solidFill>
                <a:latin typeface="Book Antiqua"/>
                <a:ea typeface="Book Antiqua"/>
                <a:cs typeface="Book Antiqua"/>
                <a:sym typeface="Book Antiqua"/>
              </a:defRPr>
            </a:lvl1pPr>
            <a:lvl2pPr marL="0" marR="0" lvl="1" indent="0" algn="r" rtl="0">
              <a:spcBef>
                <a:spcPts val="0"/>
              </a:spcBef>
              <a:buNone/>
              <a:defRPr sz="1100" b="0" i="0" u="none" strike="noStrike" cap="none">
                <a:solidFill>
                  <a:schemeClr val="dk1"/>
                </a:solidFill>
                <a:latin typeface="Book Antiqua"/>
                <a:ea typeface="Book Antiqua"/>
                <a:cs typeface="Book Antiqua"/>
                <a:sym typeface="Book Antiqua"/>
              </a:defRPr>
            </a:lvl2pPr>
            <a:lvl3pPr marL="0" marR="0" lvl="2" indent="0" algn="r" rtl="0">
              <a:spcBef>
                <a:spcPts val="0"/>
              </a:spcBef>
              <a:buNone/>
              <a:defRPr sz="1100" b="0" i="0" u="none" strike="noStrike" cap="none">
                <a:solidFill>
                  <a:schemeClr val="dk1"/>
                </a:solidFill>
                <a:latin typeface="Book Antiqua"/>
                <a:ea typeface="Book Antiqua"/>
                <a:cs typeface="Book Antiqua"/>
                <a:sym typeface="Book Antiqua"/>
              </a:defRPr>
            </a:lvl3pPr>
            <a:lvl4pPr marL="0" marR="0" lvl="3" indent="0" algn="r" rtl="0">
              <a:spcBef>
                <a:spcPts val="0"/>
              </a:spcBef>
              <a:buNone/>
              <a:defRPr sz="1100" b="0" i="0" u="none" strike="noStrike" cap="none">
                <a:solidFill>
                  <a:schemeClr val="dk1"/>
                </a:solidFill>
                <a:latin typeface="Book Antiqua"/>
                <a:ea typeface="Book Antiqua"/>
                <a:cs typeface="Book Antiqua"/>
                <a:sym typeface="Book Antiqua"/>
              </a:defRPr>
            </a:lvl4pPr>
            <a:lvl5pPr marL="0" marR="0" lvl="4" indent="0" algn="r" rtl="0">
              <a:spcBef>
                <a:spcPts val="0"/>
              </a:spcBef>
              <a:buNone/>
              <a:defRPr sz="1100" b="0" i="0" u="none" strike="noStrike" cap="none">
                <a:solidFill>
                  <a:schemeClr val="dk1"/>
                </a:solidFill>
                <a:latin typeface="Book Antiqua"/>
                <a:ea typeface="Book Antiqua"/>
                <a:cs typeface="Book Antiqua"/>
                <a:sym typeface="Book Antiqua"/>
              </a:defRPr>
            </a:lvl5pPr>
            <a:lvl6pPr marL="0" marR="0" lvl="5" indent="0" algn="r" rtl="0">
              <a:spcBef>
                <a:spcPts val="0"/>
              </a:spcBef>
              <a:buNone/>
              <a:defRPr sz="1100" b="0" i="0" u="none" strike="noStrike" cap="none">
                <a:solidFill>
                  <a:schemeClr val="dk1"/>
                </a:solidFill>
                <a:latin typeface="Book Antiqua"/>
                <a:ea typeface="Book Antiqua"/>
                <a:cs typeface="Book Antiqua"/>
                <a:sym typeface="Book Antiqua"/>
              </a:defRPr>
            </a:lvl6pPr>
            <a:lvl7pPr marL="0" marR="0" lvl="6" indent="0" algn="r" rtl="0">
              <a:spcBef>
                <a:spcPts val="0"/>
              </a:spcBef>
              <a:buNone/>
              <a:defRPr sz="1100" b="0" i="0" u="none" strike="noStrike" cap="none">
                <a:solidFill>
                  <a:schemeClr val="dk1"/>
                </a:solidFill>
                <a:latin typeface="Book Antiqua"/>
                <a:ea typeface="Book Antiqua"/>
                <a:cs typeface="Book Antiqua"/>
                <a:sym typeface="Book Antiqua"/>
              </a:defRPr>
            </a:lvl7pPr>
            <a:lvl8pPr marL="0" marR="0" lvl="7" indent="0" algn="r" rtl="0">
              <a:spcBef>
                <a:spcPts val="0"/>
              </a:spcBef>
              <a:buNone/>
              <a:defRPr sz="1100" b="0" i="0" u="none" strike="noStrike" cap="none">
                <a:solidFill>
                  <a:schemeClr val="dk1"/>
                </a:solidFill>
                <a:latin typeface="Book Antiqua"/>
                <a:ea typeface="Book Antiqua"/>
                <a:cs typeface="Book Antiqua"/>
                <a:sym typeface="Book Antiqua"/>
              </a:defRPr>
            </a:lvl8pPr>
            <a:lvl9pPr marL="0" marR="0" lvl="8" indent="0" algn="r" rtl="0">
              <a:spcBef>
                <a:spcPts val="0"/>
              </a:spcBef>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80"/>
        <p:cNvGrpSpPr/>
        <p:nvPr/>
      </p:nvGrpSpPr>
      <p:grpSpPr>
        <a:xfrm>
          <a:off x="0" y="0"/>
          <a:ext cx="0" cy="0"/>
          <a:chOff x="0" y="0"/>
          <a:chExt cx="0" cy="0"/>
        </a:xfrm>
      </p:grpSpPr>
      <p:sp>
        <p:nvSpPr>
          <p:cNvPr id="281" name="Google Shape;281;g207b2cbffd3_1_11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82" name="Google Shape;282;g207b2cbffd3_1_1167"/>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283" name="Google Shape;283;g207b2cbffd3_1_116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284" name="Google Shape;284;g207b2cbffd3_1_116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285" name="Google Shape;285;g207b2cbffd3_1_116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hyperlink" Target="http://www.cltweb.org/"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23.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9.png"/><Relationship Id="rId11" Type="http://schemas.openxmlformats.org/officeDocument/2006/relationships/image" Target="../media/image44.jpg"/><Relationship Id="rId5" Type="http://schemas.openxmlformats.org/officeDocument/2006/relationships/image" Target="../media/image38.jpg"/><Relationship Id="rId10" Type="http://schemas.openxmlformats.org/officeDocument/2006/relationships/image" Target="../media/image43.jpg"/><Relationship Id="rId4" Type="http://schemas.openxmlformats.org/officeDocument/2006/relationships/image" Target="../media/image37.png"/><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jpg"/><Relationship Id="rId11" Type="http://schemas.openxmlformats.org/officeDocument/2006/relationships/image" Target="../media/image53.jpg"/><Relationship Id="rId5" Type="http://schemas.openxmlformats.org/officeDocument/2006/relationships/image" Target="../media/image47.png"/><Relationship Id="rId10" Type="http://schemas.openxmlformats.org/officeDocument/2006/relationships/image" Target="../media/image52.jpg"/><Relationship Id="rId4" Type="http://schemas.openxmlformats.org/officeDocument/2006/relationships/image" Target="../media/image46.jpg"/><Relationship Id="rId9" Type="http://schemas.openxmlformats.org/officeDocument/2006/relationships/image" Target="../media/image51.jp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6.jp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9.emf"/><Relationship Id="rId5" Type="http://schemas.openxmlformats.org/officeDocument/2006/relationships/oleObject" Target="../embeddings/Microsoft_Excel_97_-_2004_Worksheet.xls"/><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oleObject" Target="../embeddings/oleObject2.bin"/></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1.png"/><Relationship Id="rId3" Type="http://schemas.openxmlformats.org/officeDocument/2006/relationships/image" Target="../media/image62.jpg"/><Relationship Id="rId7" Type="http://schemas.openxmlformats.org/officeDocument/2006/relationships/image" Target="../media/image66.png"/><Relationship Id="rId12" Type="http://schemas.openxmlformats.org/officeDocument/2006/relationships/image" Target="../media/image70.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69.png"/><Relationship Id="rId5" Type="http://schemas.openxmlformats.org/officeDocument/2006/relationships/image" Target="../media/image64.jpg"/><Relationship Id="rId15" Type="http://schemas.openxmlformats.org/officeDocument/2006/relationships/image" Target="../media/image73.png"/><Relationship Id="rId10" Type="http://schemas.openxmlformats.org/officeDocument/2006/relationships/hyperlink" Target="http://www.sawmillclt.org/sclt1.html" TargetMode="External"/><Relationship Id="rId4" Type="http://schemas.openxmlformats.org/officeDocument/2006/relationships/image" Target="../media/image63.png"/><Relationship Id="rId9" Type="http://schemas.openxmlformats.org/officeDocument/2006/relationships/image" Target="../media/image68.jpg"/><Relationship Id="rId14" Type="http://schemas.openxmlformats.org/officeDocument/2006/relationships/image" Target="../media/image72.png"/></Relationships>
</file>

<file path=ppt/slides/_rels/slide3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0.xml"/><Relationship Id="rId1" Type="http://schemas.openxmlformats.org/officeDocument/2006/relationships/slideLayout" Target="../slideLayouts/slideLayout26.xml"/><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TsXDNvIRBrU" TargetMode="External"/><Relationship Id="rId2" Type="http://schemas.openxmlformats.org/officeDocument/2006/relationships/notesSlide" Target="../notesSlides/notesSlide32.xml"/><Relationship Id="rId1" Type="http://schemas.openxmlformats.org/officeDocument/2006/relationships/slideLayout" Target="../slideLayouts/slideLayout30.xml"/><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8" Type="http://schemas.openxmlformats.org/officeDocument/2006/relationships/image" Target="../media/image93.jpg"/><Relationship Id="rId3" Type="http://schemas.openxmlformats.org/officeDocument/2006/relationships/image" Target="../media/image88.jpg"/><Relationship Id="rId7" Type="http://schemas.openxmlformats.org/officeDocument/2006/relationships/image" Target="../media/image92.jpg"/><Relationship Id="rId2" Type="http://schemas.openxmlformats.org/officeDocument/2006/relationships/notesSlide" Target="../notesSlides/notesSlide33.xml"/><Relationship Id="rId1" Type="http://schemas.openxmlformats.org/officeDocument/2006/relationships/slideLayout" Target="../slideLayouts/slideLayout33.xml"/><Relationship Id="rId6" Type="http://schemas.openxmlformats.org/officeDocument/2006/relationships/image" Target="../media/image91.jpg"/><Relationship Id="rId5" Type="http://schemas.openxmlformats.org/officeDocument/2006/relationships/image" Target="../media/image90.jpg"/><Relationship Id="rId10" Type="http://schemas.openxmlformats.org/officeDocument/2006/relationships/image" Target="../media/image95.jpg"/><Relationship Id="rId4" Type="http://schemas.openxmlformats.org/officeDocument/2006/relationships/image" Target="../media/image89.jpg"/><Relationship Id="rId9" Type="http://schemas.openxmlformats.org/officeDocument/2006/relationships/image" Target="../media/image94.jpg"/></Relationships>
</file>

<file path=ppt/slides/_rels/slide3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34.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6.xml"/><Relationship Id="rId1" Type="http://schemas.openxmlformats.org/officeDocument/2006/relationships/slideLayout" Target="../slideLayouts/slideLayout43.xml"/><Relationship Id="rId4" Type="http://schemas.openxmlformats.org/officeDocument/2006/relationships/image" Target="../media/image98.png"/></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7.xml"/><Relationship Id="rId1" Type="http://schemas.openxmlformats.org/officeDocument/2006/relationships/slideLayout" Target="../slideLayouts/slideLayout57.xml"/><Relationship Id="rId4" Type="http://schemas.openxmlformats.org/officeDocument/2006/relationships/image" Target="../media/image100.png"/></Relationships>
</file>

<file path=ppt/slides/_rels/slide44.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38.xml"/><Relationship Id="rId1" Type="http://schemas.openxmlformats.org/officeDocument/2006/relationships/slideLayout" Target="../slideLayouts/slideLayout31.xml"/><Relationship Id="rId4" Type="http://schemas.openxmlformats.org/officeDocument/2006/relationships/image" Target="../media/image102.jpg"/></Relationships>
</file>

<file path=ppt/slides/_rels/slide45.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39.xml"/><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0.xml"/><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8"/>
        <p:cNvGrpSpPr/>
        <p:nvPr/>
      </p:nvGrpSpPr>
      <p:grpSpPr>
        <a:xfrm>
          <a:off x="0" y="0"/>
          <a:ext cx="0" cy="0"/>
          <a:chOff x="0" y="0"/>
          <a:chExt cx="0" cy="0"/>
        </a:xfrm>
      </p:grpSpPr>
      <p:sp>
        <p:nvSpPr>
          <p:cNvPr id="399" name="Google Shape;399;g1f1733f5671_0_96"/>
          <p:cNvSpPr txBox="1">
            <a:spLocks noGrp="1"/>
          </p:cNvSpPr>
          <p:nvPr>
            <p:ph type="ctrTitle" idx="4294967295"/>
          </p:nvPr>
        </p:nvSpPr>
        <p:spPr>
          <a:xfrm>
            <a:off x="311700" y="719633"/>
            <a:ext cx="8520600" cy="1710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s-ES_tradnl" sz="2900" dirty="0">
                <a:latin typeface="Raleway"/>
                <a:ea typeface="Raleway"/>
                <a:cs typeface="Raleway"/>
                <a:sym typeface="Raleway"/>
              </a:rPr>
              <a:t>Serie de Talleres del Valle de San Joaquín</a:t>
            </a:r>
          </a:p>
          <a:p>
            <a:pPr marL="0" lvl="0" indent="0" algn="ctr" rtl="0">
              <a:spcBef>
                <a:spcPts val="0"/>
              </a:spcBef>
              <a:spcAft>
                <a:spcPts val="0"/>
              </a:spcAft>
              <a:buNone/>
            </a:pPr>
            <a:r>
              <a:rPr lang="es-ES_tradnl" sz="2900" b="1" dirty="0">
                <a:latin typeface="Raleway"/>
                <a:ea typeface="Raleway"/>
                <a:cs typeface="Raleway"/>
                <a:sym typeface="Raleway"/>
              </a:rPr>
              <a:t>Fortalecer las estructuras organizacionales</a:t>
            </a:r>
          </a:p>
        </p:txBody>
      </p:sp>
      <p:sp>
        <p:nvSpPr>
          <p:cNvPr id="400" name="Google Shape;400;g1f1733f5671_0_96"/>
          <p:cNvSpPr txBox="1">
            <a:spLocks noGrp="1"/>
          </p:cNvSpPr>
          <p:nvPr>
            <p:ph type="subTitle" idx="4294967295"/>
          </p:nvPr>
        </p:nvSpPr>
        <p:spPr>
          <a:xfrm>
            <a:off x="311700" y="2504733"/>
            <a:ext cx="5846100" cy="124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latin typeface="Raleway"/>
                <a:ea typeface="Raleway"/>
                <a:cs typeface="Raleway"/>
                <a:sym typeface="Raleway"/>
              </a:rPr>
              <a:t>California CLT Network</a:t>
            </a:r>
            <a:r>
              <a:rPr lang="es-ES_tradnl" sz="1800" b="1" dirty="0">
                <a:latin typeface="Raleway"/>
                <a:ea typeface="Raleway"/>
                <a:cs typeface="Raleway"/>
                <a:sym typeface="Raleway"/>
              </a:rPr>
              <a:t> </a:t>
            </a:r>
            <a:r>
              <a:rPr lang="es-ES_tradnl" b="1" dirty="0">
                <a:latin typeface="Raleway"/>
                <a:ea typeface="Raleway"/>
                <a:cs typeface="Raleway"/>
                <a:sym typeface="Raleway"/>
              </a:rPr>
              <a:t>en colaboración </a:t>
            </a:r>
            <a:r>
              <a:rPr lang="es-ES_tradnl" sz="1800" b="1" dirty="0">
                <a:latin typeface="Raleway"/>
                <a:ea typeface="Raleway"/>
                <a:cs typeface="Raleway"/>
                <a:sym typeface="Raleway"/>
              </a:rPr>
              <a:t> </a:t>
            </a:r>
          </a:p>
          <a:p>
            <a:pPr marL="0" lvl="0" indent="0" algn="l" rtl="0">
              <a:spcBef>
                <a:spcPts val="1200"/>
              </a:spcBef>
              <a:spcAft>
                <a:spcPts val="0"/>
              </a:spcAft>
              <a:buNone/>
            </a:pPr>
            <a:r>
              <a:rPr lang="es-ES_tradnl" b="1" dirty="0">
                <a:latin typeface="Raleway"/>
                <a:ea typeface="Raleway"/>
                <a:cs typeface="Raleway"/>
                <a:sym typeface="Raleway"/>
              </a:rPr>
              <a:t>con</a:t>
            </a:r>
            <a:r>
              <a:rPr lang="es-ES_tradnl" sz="1800" b="1" dirty="0">
                <a:latin typeface="Raleway"/>
                <a:ea typeface="Raleway"/>
                <a:cs typeface="Raleway"/>
                <a:sym typeface="Raleway"/>
              </a:rPr>
              <a:t> </a:t>
            </a:r>
            <a:r>
              <a:rPr lang="en-US" sz="1800" b="1" dirty="0" err="1">
                <a:latin typeface="Raleway"/>
                <a:ea typeface="Raleway"/>
                <a:cs typeface="Raleway"/>
                <a:sym typeface="Raleway"/>
              </a:rPr>
              <a:t>CNB</a:t>
            </a:r>
            <a:r>
              <a:rPr lang="en-US" sz="1800" b="1" dirty="0">
                <a:latin typeface="Raleway"/>
                <a:ea typeface="Raleway"/>
                <a:cs typeface="Raleway"/>
                <a:sym typeface="Raleway"/>
              </a:rPr>
              <a:t> Consulting	</a:t>
            </a:r>
            <a:endParaRPr sz="1800" b="1" dirty="0">
              <a:latin typeface="Raleway"/>
              <a:ea typeface="Raleway"/>
              <a:cs typeface="Raleway"/>
              <a:sym typeface="Raleway"/>
            </a:endParaRPr>
          </a:p>
          <a:p>
            <a:pPr marL="0" lvl="0" indent="0" algn="l" rtl="0">
              <a:spcBef>
                <a:spcPts val="1200"/>
              </a:spcBef>
              <a:spcAft>
                <a:spcPts val="1200"/>
              </a:spcAft>
              <a:buNone/>
            </a:pPr>
            <a:endParaRPr dirty="0">
              <a:latin typeface="Raleway"/>
              <a:ea typeface="Raleway"/>
              <a:cs typeface="Raleway"/>
              <a:sym typeface="Raleway"/>
            </a:endParaRPr>
          </a:p>
        </p:txBody>
      </p:sp>
      <p:sp>
        <p:nvSpPr>
          <p:cNvPr id="401" name="Google Shape;401;g1f1733f5671_0_96"/>
          <p:cNvSpPr txBox="1"/>
          <p:nvPr/>
        </p:nvSpPr>
        <p:spPr>
          <a:xfrm>
            <a:off x="7887625" y="3750767"/>
            <a:ext cx="128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400">
              <a:latin typeface="Roboto"/>
              <a:ea typeface="Roboto"/>
              <a:cs typeface="Roboto"/>
              <a:sym typeface="Roboto"/>
            </a:endParaRPr>
          </a:p>
        </p:txBody>
      </p:sp>
      <p:sp>
        <p:nvSpPr>
          <p:cNvPr id="402" name="Google Shape;402;g1f1733f5671_0_96"/>
          <p:cNvSpPr txBox="1"/>
          <p:nvPr/>
        </p:nvSpPr>
        <p:spPr>
          <a:xfrm>
            <a:off x="5497700" y="2604600"/>
            <a:ext cx="3171600" cy="8313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s-ES_tradnl" sz="1400" b="1" dirty="0">
                <a:latin typeface="Merriweather"/>
                <a:ea typeface="Merriweather"/>
                <a:cs typeface="Merriweather"/>
                <a:sym typeface="Merriweather"/>
              </a:rPr>
              <a:t>13 de febrero</a:t>
            </a:r>
            <a:r>
              <a:rPr lang="en-US" sz="1400" b="1" dirty="0">
                <a:latin typeface="Merriweather"/>
                <a:ea typeface="Merriweather"/>
                <a:cs typeface="Merriweather"/>
                <a:sym typeface="Merriweather"/>
              </a:rPr>
              <a:t>, 2023 </a:t>
            </a:r>
            <a:endParaRPr sz="1400" b="1" dirty="0">
              <a:latin typeface="Merriweather"/>
              <a:ea typeface="Merriweather"/>
              <a:cs typeface="Merriweather"/>
              <a:sym typeface="Merriweather"/>
            </a:endParaRPr>
          </a:p>
          <a:p>
            <a:pPr marL="0" lvl="0" indent="0" algn="l" rtl="0">
              <a:spcBef>
                <a:spcPts val="0"/>
              </a:spcBef>
              <a:spcAft>
                <a:spcPts val="0"/>
              </a:spcAft>
              <a:buNone/>
            </a:pPr>
            <a:r>
              <a:rPr lang="en-US" b="1" dirty="0">
                <a:latin typeface="Merriweather"/>
                <a:ea typeface="Merriweather"/>
                <a:cs typeface="Merriweather"/>
                <a:sym typeface="Merriweather"/>
              </a:rPr>
              <a:t>1:00 - 3:00 pm</a:t>
            </a:r>
            <a:endParaRPr b="1" dirty="0">
              <a:latin typeface="Merriweather"/>
              <a:ea typeface="Merriweather"/>
              <a:cs typeface="Merriweather"/>
              <a:sym typeface="Merriweather"/>
            </a:endParaRPr>
          </a:p>
          <a:p>
            <a:pPr marL="0" lvl="0" indent="0" algn="l" rtl="0">
              <a:spcBef>
                <a:spcPts val="0"/>
              </a:spcBef>
              <a:spcAft>
                <a:spcPts val="0"/>
              </a:spcAft>
              <a:buNone/>
            </a:pPr>
            <a:r>
              <a:rPr lang="en-US" dirty="0">
                <a:latin typeface="Merriweather"/>
                <a:ea typeface="Merriweather"/>
                <a:cs typeface="Merriweather"/>
                <a:sym typeface="Merriweather"/>
              </a:rPr>
              <a:t>Via Zoom</a:t>
            </a:r>
            <a:endParaRPr sz="1400" dirty="0">
              <a:latin typeface="Merriweather"/>
              <a:ea typeface="Merriweather"/>
              <a:cs typeface="Merriweather"/>
              <a:sym typeface="Merriweather"/>
            </a:endParaRPr>
          </a:p>
        </p:txBody>
      </p:sp>
      <p:pic>
        <p:nvPicPr>
          <p:cNvPr id="403" name="Google Shape;403;g1f1733f5671_0_96"/>
          <p:cNvPicPr preferRelativeResize="0"/>
          <p:nvPr/>
        </p:nvPicPr>
        <p:blipFill>
          <a:blip r:embed="rId3">
            <a:alphaModFix/>
          </a:blip>
          <a:stretch>
            <a:fillRect/>
          </a:stretch>
        </p:blipFill>
        <p:spPr>
          <a:xfrm>
            <a:off x="1434731" y="4066837"/>
            <a:ext cx="5968802" cy="17748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0F5CB-8D75-96A3-AFA3-3DA2018A3701}"/>
              </a:ext>
            </a:extLst>
          </p:cNvPr>
          <p:cNvSpPr>
            <a:spLocks noGrp="1"/>
          </p:cNvSpPr>
          <p:nvPr>
            <p:ph type="title"/>
          </p:nvPr>
        </p:nvSpPr>
        <p:spPr>
          <a:xfrm>
            <a:off x="120314" y="262823"/>
            <a:ext cx="8520600" cy="1122300"/>
          </a:xfrm>
        </p:spPr>
        <p:txBody>
          <a:bodyPr>
            <a:normAutofit/>
          </a:bodyPr>
          <a:lstStyle/>
          <a:p>
            <a:r>
              <a:rPr lang="es-ES_tradnl" sz="1800" dirty="0">
                <a:latin typeface="Calibri" panose="020F0502020204030204" pitchFamily="34" charset="0"/>
                <a:cs typeface="Calibri" panose="020F0502020204030204" pitchFamily="34" charset="0"/>
              </a:rPr>
              <a:t>IMPLEMENTACIÓN DE LA ESTRATEGIA</a:t>
            </a:r>
          </a:p>
        </p:txBody>
      </p:sp>
      <p:sp>
        <p:nvSpPr>
          <p:cNvPr id="3" name="TextBox 2">
            <a:extLst>
              <a:ext uri="{FF2B5EF4-FFF2-40B4-BE49-F238E27FC236}">
                <a16:creationId xmlns:a16="http://schemas.microsoft.com/office/drawing/2014/main" id="{4B93C49A-82F3-70E0-0BEB-1FCC9E5155AA}"/>
              </a:ext>
            </a:extLst>
          </p:cNvPr>
          <p:cNvSpPr txBox="1"/>
          <p:nvPr/>
        </p:nvSpPr>
        <p:spPr>
          <a:xfrm>
            <a:off x="999460" y="1305341"/>
            <a:ext cx="7145079" cy="4247317"/>
          </a:xfrm>
          <a:prstGeom prst="rect">
            <a:avLst/>
          </a:prstGeom>
          <a:noFill/>
        </p:spPr>
        <p:txBody>
          <a:bodyPr wrap="square" rtlCol="0">
            <a:spAutoFit/>
          </a:bodyPr>
          <a:lstStyle/>
          <a:p>
            <a:pPr marL="285750" marR="0" indent="-285750">
              <a:spcBef>
                <a:spcPts val="0"/>
              </a:spcBef>
              <a:spcAft>
                <a:spcPts val="0"/>
              </a:spcAft>
              <a:buFont typeface="Arial" panose="020B0604020202020204" pitchFamily="34" charset="0"/>
              <a:buChar char="•"/>
            </a:pPr>
            <a:r>
              <a:rPr lang="es-ES" sz="1600" dirty="0">
                <a:effectLst/>
                <a:latin typeface="Calibri" panose="020F0502020204030204" pitchFamily="34" charset="0"/>
                <a:ea typeface="Calibri" panose="020F0502020204030204" pitchFamily="34" charset="0"/>
                <a:cs typeface="Times New Roman" panose="02020603050405020304" pitchFamily="18" charset="0"/>
              </a:rPr>
              <a:t>Proporcionar información/evidencia de cómo las empresas conjuntas y otros esfuerzos de cooperación legal con CLT local apoyan la adopción e implementación del modelo de Banco de Alimentos/CLT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s-ES" sz="1600" dirty="0">
                <a:effectLst/>
                <a:latin typeface="Calibri" panose="020F0502020204030204" pitchFamily="34" charset="0"/>
                <a:ea typeface="Calibri" panose="020F0502020204030204" pitchFamily="34" charset="0"/>
                <a:cs typeface="Times New Roman" panose="02020603050405020304" pitchFamily="18" charset="0"/>
              </a:rPr>
              <a:t>Explicar el "efecto multiplicador" de la formación y adquisición de bienes inmuebles y otros activos económicos por parte de CLT locales y el trabajo con las entidades de agencias públicas existentes (federales, estatales y locales)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s-ES" sz="1600" dirty="0">
                <a:effectLst/>
                <a:latin typeface="Calibri" panose="020F0502020204030204" pitchFamily="34" charset="0"/>
                <a:ea typeface="Calibri" panose="020F0502020204030204" pitchFamily="34" charset="0"/>
                <a:cs typeface="Times New Roman" panose="02020603050405020304" pitchFamily="18" charset="0"/>
              </a:rPr>
              <a:t>Alentar al Banco de Alimentos local a ampliar sus programas para aumentar la seguridad y la producción local de productos frescos nutritivos mediante su programa de horticultura de autoayuda urbana y rural.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s-ES" sz="1600" dirty="0">
                <a:effectLst/>
                <a:latin typeface="Calibri" panose="020F0502020204030204" pitchFamily="34" charset="0"/>
                <a:ea typeface="Calibri" panose="020F0502020204030204" pitchFamily="34" charset="0"/>
                <a:cs typeface="Times New Roman" panose="02020603050405020304" pitchFamily="18" charset="0"/>
              </a:rPr>
              <a:t>Presentar hechos y evidencia sobre cómo la creación de una relación entre la entidad local sin fines de lucro (Banco de Alimentos) y el CLT local conduce a la creación de "equidad comunitaria" que es beneficiosa para el CLT local y la comunidad local en su conjunto.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_tradnl" dirty="0"/>
          </a:p>
        </p:txBody>
      </p:sp>
    </p:spTree>
    <p:extLst>
      <p:ext uri="{BB962C8B-B14F-4D97-AF65-F5344CB8AC3E}">
        <p14:creationId xmlns:p14="http://schemas.microsoft.com/office/powerpoint/2010/main" val="1059841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96F54-D94D-4673-DD25-136B70B74872}"/>
              </a:ext>
            </a:extLst>
          </p:cNvPr>
          <p:cNvSpPr>
            <a:spLocks noGrp="1"/>
          </p:cNvSpPr>
          <p:nvPr>
            <p:ph type="title"/>
          </p:nvPr>
        </p:nvSpPr>
        <p:spPr>
          <a:xfrm>
            <a:off x="1274618" y="387837"/>
            <a:ext cx="5721927" cy="1122300"/>
          </a:xfrm>
        </p:spPr>
        <p:txBody>
          <a:bodyPr>
            <a:normAutofit/>
          </a:bodyPr>
          <a:lstStyle/>
          <a:p>
            <a:r>
              <a:rPr lang="es-ES_tradnl" sz="1800" dirty="0">
                <a:latin typeface="Calibri" panose="020F0502020204030204" pitchFamily="34" charset="0"/>
                <a:cs typeface="Calibri" panose="020F0502020204030204" pitchFamily="34" charset="0"/>
              </a:rPr>
              <a:t>OPCIONES DE ESTATUS ORGANIZACIONAL Y/0 ADQUISICIÓN LEGAL DE TIERRAS U OTROS ACTIVOS</a:t>
            </a:r>
          </a:p>
        </p:txBody>
      </p:sp>
      <p:sp>
        <p:nvSpPr>
          <p:cNvPr id="3" name="TextBox 2">
            <a:extLst>
              <a:ext uri="{FF2B5EF4-FFF2-40B4-BE49-F238E27FC236}">
                <a16:creationId xmlns:a16="http://schemas.microsoft.com/office/drawing/2014/main" id="{5317BE67-86CD-F24B-497E-0730B702FACB}"/>
              </a:ext>
            </a:extLst>
          </p:cNvPr>
          <p:cNvSpPr txBox="1"/>
          <p:nvPr/>
        </p:nvSpPr>
        <p:spPr>
          <a:xfrm>
            <a:off x="845127" y="1510137"/>
            <a:ext cx="7384473" cy="4770537"/>
          </a:xfrm>
          <a:prstGeom prst="rect">
            <a:avLst/>
          </a:prstGeom>
          <a:noFill/>
        </p:spPr>
        <p:txBody>
          <a:bodyPr wrap="square" rtlCol="0">
            <a:spAutoFit/>
          </a:bodyPr>
          <a:lstStyle/>
          <a:p>
            <a:pPr marL="285750" marR="0" indent="-285750">
              <a:spcBef>
                <a:spcPts val="0"/>
              </a:spcBef>
              <a:spcAft>
                <a:spcPts val="0"/>
              </a:spcAft>
              <a:buFont typeface="Arial" panose="020B0604020202020204" pitchFamily="34" charset="0"/>
              <a:buChar char="•"/>
            </a:pPr>
            <a:r>
              <a:rPr lang="es-ES" sz="1600" dirty="0">
                <a:effectLst/>
                <a:latin typeface="Calibri" panose="020F0502020204030204" pitchFamily="34" charset="0"/>
                <a:ea typeface="Calibri" panose="020F0502020204030204" pitchFamily="34" charset="0"/>
                <a:cs typeface="Times New Roman" panose="02020603050405020304" pitchFamily="18" charset="0"/>
              </a:rPr>
              <a:t>Las organizaciones de la Sección 501 (c)(3) del IRC pueden tener  títulos de propiedad de  tierras u otros activos, pero deben  estar autorizadas en sus Artículos de Incorporación  y Estatutos para tener este poder y    deben cumplir con  los requisitos y limitaciones de informes de  IRC y </a:t>
            </a:r>
            <a:r>
              <a:rPr lang="es-ES" sz="1600" dirty="0" err="1">
                <a:effectLst/>
                <a:latin typeface="Calibri" panose="020F0502020204030204" pitchFamily="34" charset="0"/>
                <a:ea typeface="Calibri" panose="020F0502020204030204" pitchFamily="34" charset="0"/>
                <a:cs typeface="Times New Roman" panose="02020603050405020304" pitchFamily="18" charset="0"/>
              </a:rPr>
              <a:t>FTB</a:t>
            </a:r>
            <a:r>
              <a:rPr lang="es-ES" sz="1600" dirty="0">
                <a:effectLst/>
                <a:latin typeface="Calibri" panose="020F0502020204030204" pitchFamily="34" charset="0"/>
                <a:ea typeface="Calibri" panose="020F0502020204030204" pitchFamily="34" charset="0"/>
                <a:cs typeface="Times New Roman" panose="02020603050405020304" pitchFamily="18" charset="0"/>
              </a:rPr>
              <a:t>  con respecto a la transferencia de dichos activos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s-ES" sz="1600" dirty="0">
                <a:effectLst/>
                <a:latin typeface="Calibri" panose="020F0502020204030204" pitchFamily="34" charset="0"/>
                <a:ea typeface="Calibri" panose="020F0502020204030204" pitchFamily="34" charset="0"/>
                <a:cs typeface="Times New Roman" panose="02020603050405020304" pitchFamily="18" charset="0"/>
              </a:rPr>
              <a:t>Un  abogado fiscal o contador público competente puede asesorar a la Junta Directiva de una organización con tipificación 501 (c) (3)  sobre cómo cumplir con los  requisitos y deberes corporativos y fiscales mencionados anteriormente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s-ES" sz="1600" dirty="0">
                <a:effectLst/>
                <a:latin typeface="Calibri" panose="020F0502020204030204" pitchFamily="34" charset="0"/>
                <a:ea typeface="Calibri" panose="020F0502020204030204" pitchFamily="34" charset="0"/>
                <a:cs typeface="Times New Roman" panose="02020603050405020304" pitchFamily="18" charset="0"/>
              </a:rPr>
              <a:t>Otras  entidades sin fines de lucro  y/o con fines de lucro o acuerdos  legales  están disponibles para su uso por parte de la  entidad principal con otras entidades, tales como: 1) sociedades, 2 acuerdos de empresas conjuntas, 3)  sociedades en comandita simple, 4)  asociaciones de beneficio mutuo  (los ingresos pueden estar sujetos a tributación); 5) cooperativas agrícolas; 6) contratos; 7) arrendamientos, 8)  contratos de arrendamiento con opción de compra, y/o   9) otras entidades o acuerdos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s-ES" sz="1600" dirty="0">
                <a:effectLst/>
                <a:latin typeface="Calibri" panose="020F0502020204030204" pitchFamily="34" charset="0"/>
                <a:ea typeface="Calibri" panose="020F0502020204030204" pitchFamily="34" charset="0"/>
                <a:cs typeface="Times New Roman" panose="02020603050405020304" pitchFamily="18" charset="0"/>
              </a:rPr>
              <a:t>Ejemplos de  relaciones permisibles con  entidades con fines de  lucro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9371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g1f1733f5671_0_124"/>
          <p:cNvSpPr txBox="1">
            <a:spLocks noGrp="1"/>
          </p:cNvSpPr>
          <p:nvPr>
            <p:ph type="subTitle" idx="1"/>
          </p:nvPr>
        </p:nvSpPr>
        <p:spPr>
          <a:xfrm>
            <a:off x="311700" y="3778826"/>
            <a:ext cx="8520600" cy="2246400"/>
          </a:xfrm>
          <a:prstGeom prst="rect">
            <a:avLst/>
          </a:prstGeom>
        </p:spPr>
        <p:txBody>
          <a:bodyPr spcFirstLastPara="1" wrap="square" lIns="91425" tIns="91425" rIns="91425" bIns="91425" anchor="t" anchorCtr="0">
            <a:normAutofit fontScale="70000" lnSpcReduction="20000"/>
          </a:bodyPr>
          <a:lstStyle/>
          <a:p>
            <a:pPr marL="0" lvl="0" indent="0" algn="ctr" rtl="0">
              <a:spcBef>
                <a:spcPts val="0"/>
              </a:spcBef>
              <a:spcAft>
                <a:spcPts val="0"/>
              </a:spcAft>
              <a:buNone/>
            </a:pPr>
            <a:endParaRPr sz="3850" b="1" dirty="0"/>
          </a:p>
          <a:p>
            <a:pPr marL="0" lvl="0" indent="0" algn="l"/>
            <a:r>
              <a:rPr lang="es-ES_tradnl" sz="3050" b="1" dirty="0"/>
              <a:t>Cofundador de Burlington </a:t>
            </a:r>
            <a:r>
              <a:rPr lang="es-ES_tradnl" sz="3050" b="1" dirty="0" err="1"/>
              <a:t>Associates</a:t>
            </a:r>
            <a:r>
              <a:rPr lang="es-ES_tradnl" sz="3050" b="1" dirty="0"/>
              <a:t> in Community </a:t>
            </a:r>
            <a:r>
              <a:rPr lang="es-ES_tradnl" sz="3050" b="1" dirty="0" err="1"/>
              <a:t>Development</a:t>
            </a:r>
            <a:r>
              <a:rPr lang="es-ES_tradnl" sz="3050" b="1" dirty="0"/>
              <a:t>, una cooperativa nacional de consultoría</a:t>
            </a:r>
          </a:p>
          <a:p>
            <a:pPr marL="0" lvl="0" indent="0" algn="l"/>
            <a:endParaRPr lang="es-ES_tradnl" sz="3050" b="1" dirty="0"/>
          </a:p>
          <a:p>
            <a:pPr marL="0" lvl="0" indent="0" algn="l"/>
            <a:r>
              <a:rPr lang="en-US" sz="3050" b="1" dirty="0"/>
              <a:t>Co-Director, </a:t>
            </a:r>
            <a:r>
              <a:rPr lang="es-ES_tradnl" sz="3050" b="1" dirty="0"/>
              <a:t>Centro para la Innovación de Fideicomisos de Tierras Comunitarias</a:t>
            </a:r>
            <a:endParaRPr lang="es-ES_tradnl" b="1" dirty="0"/>
          </a:p>
          <a:p>
            <a:pPr marL="0" lvl="0" indent="0" algn="ctr" rtl="0">
              <a:spcBef>
                <a:spcPts val="0"/>
              </a:spcBef>
              <a:spcAft>
                <a:spcPts val="0"/>
              </a:spcAft>
              <a:buNone/>
            </a:pPr>
            <a:r>
              <a:rPr lang="en-US" b="1" dirty="0"/>
              <a:t>	</a:t>
            </a:r>
            <a:endParaRPr b="1" dirty="0"/>
          </a:p>
        </p:txBody>
      </p:sp>
      <p:pic>
        <p:nvPicPr>
          <p:cNvPr id="475" name="Google Shape;475;g1f1733f5671_0_124"/>
          <p:cNvPicPr preferRelativeResize="0"/>
          <p:nvPr/>
        </p:nvPicPr>
        <p:blipFill>
          <a:blip r:embed="rId3">
            <a:alphaModFix/>
          </a:blip>
          <a:stretch>
            <a:fillRect/>
          </a:stretch>
        </p:blipFill>
        <p:spPr>
          <a:xfrm>
            <a:off x="5904275" y="355825"/>
            <a:ext cx="2480900" cy="3307876"/>
          </a:xfrm>
          <a:prstGeom prst="rect">
            <a:avLst/>
          </a:prstGeom>
          <a:noFill/>
          <a:ln>
            <a:noFill/>
          </a:ln>
        </p:spPr>
      </p:pic>
      <p:sp>
        <p:nvSpPr>
          <p:cNvPr id="476" name="Google Shape;476;g1f1733f5671_0_124"/>
          <p:cNvSpPr txBox="1"/>
          <p:nvPr/>
        </p:nvSpPr>
        <p:spPr>
          <a:xfrm>
            <a:off x="1650125" y="2422250"/>
            <a:ext cx="3239700" cy="7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US" sz="3850" b="1">
                <a:solidFill>
                  <a:schemeClr val="dk2"/>
                </a:solidFill>
              </a:rPr>
              <a:t>John Davis</a:t>
            </a:r>
            <a:endParaRPr sz="30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1"/>
          <p:cNvSpPr/>
          <p:nvPr/>
        </p:nvSpPr>
        <p:spPr>
          <a:xfrm>
            <a:off x="13252" y="271874"/>
            <a:ext cx="9144000" cy="5979781"/>
          </a:xfrm>
          <a:prstGeom prst="rect">
            <a:avLst/>
          </a:prstGeom>
          <a:noFill/>
          <a:ln>
            <a:noFill/>
          </a:ln>
        </p:spPr>
        <p:txBody>
          <a:bodyPr spcFirstLastPara="1" wrap="square" lIns="81625" tIns="40800" rIns="81625" bIns="40800" anchor="t" anchorCtr="0">
            <a:spAutoFit/>
          </a:bodyPr>
          <a:lstStyle/>
          <a:p>
            <a:pPr lvl="0" algn="ctr">
              <a:buSzPts val="4822"/>
            </a:pPr>
            <a:r>
              <a:rPr lang="es-ES_tradnl" sz="4400" b="1" dirty="0">
                <a:solidFill>
                  <a:srgbClr val="800000"/>
                </a:solidFill>
                <a:latin typeface="Verdana"/>
                <a:ea typeface="Verdana"/>
                <a:cs typeface="Verdana"/>
                <a:sym typeface="Verdana"/>
              </a:rPr>
              <a:t>Fideicomisos de Tierras Comunitarias</a:t>
            </a:r>
            <a:r>
              <a:rPr lang="es-ES_tradnl" sz="4822" b="1" dirty="0">
                <a:solidFill>
                  <a:srgbClr val="800000"/>
                </a:solidFill>
                <a:latin typeface="Verdana"/>
                <a:ea typeface="Verdana"/>
                <a:cs typeface="Verdana"/>
                <a:sym typeface="Verdana"/>
              </a:rPr>
              <a:t>
</a:t>
            </a:r>
            <a:r>
              <a:rPr lang="es-ES_tradnl" sz="2800" b="1" dirty="0">
                <a:solidFill>
                  <a:srgbClr val="800000"/>
                </a:solidFill>
                <a:latin typeface="Verdana"/>
                <a:ea typeface="Verdana"/>
                <a:cs typeface="Verdana"/>
                <a:sym typeface="Verdana"/>
              </a:rPr>
              <a:t>Visión general de 
Opciones organizativas</a:t>
            </a:r>
          </a:p>
          <a:p>
            <a:pPr lvl="0" algn="ctr">
              <a:buSzPts val="4822"/>
            </a:pPr>
            <a:endParaRPr lang="es-ES_tradnl" sz="2800" b="1" i="0" u="none" strike="noStrike" cap="none" dirty="0">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chemeClr val="dk1"/>
              </a:buClr>
              <a:buSzPts val="3600"/>
              <a:buFont typeface="Noto Sans Symbols"/>
              <a:buNone/>
            </a:pPr>
            <a:r>
              <a:rPr lang="en-US" sz="3600" b="1" i="0" u="none" strike="noStrike" cap="none" dirty="0">
                <a:solidFill>
                  <a:schemeClr val="dk1"/>
                </a:solidFill>
                <a:latin typeface="Verdana"/>
                <a:ea typeface="Verdana"/>
                <a:cs typeface="Verdana"/>
                <a:sym typeface="Verdana"/>
              </a:rPr>
              <a:t>John </a:t>
            </a:r>
            <a:r>
              <a:rPr lang="en-US" sz="3600" b="1" i="0" u="none" strike="noStrike" cap="none" dirty="0" err="1">
                <a:solidFill>
                  <a:schemeClr val="dk1"/>
                </a:solidFill>
                <a:latin typeface="Verdana"/>
                <a:ea typeface="Verdana"/>
                <a:cs typeface="Verdana"/>
                <a:sym typeface="Verdana"/>
              </a:rPr>
              <a:t>Emmeus</a:t>
            </a:r>
            <a:r>
              <a:rPr lang="en-US" sz="3600" b="1" i="0" u="none" strike="noStrike" cap="none" dirty="0">
                <a:solidFill>
                  <a:schemeClr val="dk1"/>
                </a:solidFill>
                <a:latin typeface="Verdana"/>
                <a:ea typeface="Verdana"/>
                <a:cs typeface="Verdana"/>
                <a:sym typeface="Verdana"/>
              </a:rPr>
              <a:t> Davis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dirty="0">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Verdana"/>
                <a:ea typeface="Verdana"/>
                <a:cs typeface="Verdana"/>
                <a:sym typeface="Verdana"/>
              </a:rPr>
              <a:t>Center for CLT Innovation</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143"/>
              <a:buFont typeface="Arial"/>
              <a:buNone/>
            </a:pPr>
            <a:r>
              <a:rPr lang="en-US" sz="2143" b="1" i="0" u="sng" strike="noStrike" cap="none" dirty="0">
                <a:solidFill>
                  <a:schemeClr val="dk1"/>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www.cltweb.org</a:t>
            </a:r>
            <a:endParaRPr sz="2143" b="1" i="0" u="none" strike="noStrike" cap="none" dirty="0">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143"/>
              <a:buFont typeface="Arial"/>
              <a:buNone/>
            </a:pPr>
            <a:endParaRPr sz="2143" b="1" i="0" u="none" strike="noStrike" cap="none" dirty="0">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143"/>
              <a:buFont typeface="Arial"/>
              <a:buNone/>
            </a:pPr>
            <a:endParaRPr sz="2143" b="1" i="0" u="none" strike="noStrike" cap="none" dirty="0">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143"/>
              <a:buFont typeface="Arial"/>
              <a:buNone/>
            </a:pPr>
            <a:endParaRPr sz="2143" b="1" i="0" u="none" strike="noStrike" cap="none" dirty="0">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607"/>
              <a:buFont typeface="Arial"/>
              <a:buNone/>
            </a:pPr>
            <a:endParaRPr sz="1607" b="1" i="0" u="none" strike="noStrike" cap="none" dirty="0">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chemeClr val="dk1"/>
              </a:buClr>
              <a:buSzPts val="1161"/>
              <a:buFont typeface="Noto Sans Symbols"/>
              <a:buNone/>
            </a:pPr>
            <a:endParaRPr sz="1161" b="1" i="0" u="none" strike="noStrike" cap="none" dirty="0">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chemeClr val="dk1"/>
              </a:buClr>
              <a:buSzPts val="1161"/>
              <a:buFont typeface="Noto Sans Symbols"/>
              <a:buNone/>
            </a:pPr>
            <a:endParaRPr sz="1161" b="1" i="0" u="none" strike="noStrike" cap="none" dirty="0">
              <a:solidFill>
                <a:schemeClr val="dk1"/>
              </a:solidFill>
              <a:latin typeface="Verdana"/>
              <a:ea typeface="Verdana"/>
              <a:cs typeface="Verdana"/>
              <a:sym typeface="Verdana"/>
            </a:endParaRPr>
          </a:p>
        </p:txBody>
      </p:sp>
      <p:pic>
        <p:nvPicPr>
          <p:cNvPr id="485" name="Google Shape;485;p1" descr="A picture containing wheel&#10;&#10;Description automatically generated"/>
          <p:cNvPicPr preferRelativeResize="0"/>
          <p:nvPr/>
        </p:nvPicPr>
        <p:blipFill rotWithShape="1">
          <a:blip r:embed="rId4">
            <a:alphaModFix/>
          </a:blip>
          <a:srcRect/>
          <a:stretch/>
        </p:blipFill>
        <p:spPr>
          <a:xfrm>
            <a:off x="304800" y="4150659"/>
            <a:ext cx="4147398" cy="1554480"/>
          </a:xfrm>
          <a:prstGeom prst="rect">
            <a:avLst/>
          </a:prstGeom>
          <a:noFill/>
          <a:ln>
            <a:noFill/>
          </a:ln>
        </p:spPr>
      </p:pic>
      <p:pic>
        <p:nvPicPr>
          <p:cNvPr id="486" name="Google Shape;486;p1"/>
          <p:cNvPicPr preferRelativeResize="0"/>
          <p:nvPr/>
        </p:nvPicPr>
        <p:blipFill rotWithShape="1">
          <a:blip r:embed="rId5">
            <a:alphaModFix/>
          </a:blip>
          <a:srcRect/>
          <a:stretch/>
        </p:blipFill>
        <p:spPr>
          <a:xfrm>
            <a:off x="3892074" y="4712746"/>
            <a:ext cx="4947126" cy="2011680"/>
          </a:xfrm>
          <a:prstGeom prst="rect">
            <a:avLst/>
          </a:prstGeom>
          <a:noFill/>
          <a:ln>
            <a:noFill/>
          </a:ln>
        </p:spPr>
      </p:pic>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2"/>
          <p:cNvSpPr txBox="1">
            <a:spLocks noGrp="1"/>
          </p:cNvSpPr>
          <p:nvPr>
            <p:ph type="body" idx="1"/>
          </p:nvPr>
        </p:nvSpPr>
        <p:spPr>
          <a:xfrm>
            <a:off x="70399" y="2515120"/>
            <a:ext cx="4268787" cy="1609725"/>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00000"/>
              </a:lnSpc>
              <a:spcBef>
                <a:spcPts val="0"/>
              </a:spcBef>
              <a:spcAft>
                <a:spcPts val="0"/>
              </a:spcAft>
              <a:buClr>
                <a:schemeClr val="dk1"/>
              </a:buClr>
              <a:buSzPct val="100000"/>
              <a:buFont typeface="Arial"/>
              <a:buNone/>
            </a:pPr>
            <a:endParaRPr sz="2600" dirty="0"/>
          </a:p>
          <a:p>
            <a:pPr marL="304800" lvl="0" indent="-304800">
              <a:spcBef>
                <a:spcPts val="592"/>
              </a:spcBef>
              <a:buSzPct val="100000"/>
              <a:buFont typeface="Noto Sans Symbols"/>
              <a:buChar char="⮚"/>
            </a:pPr>
            <a:r>
              <a:rPr lang="es-ES_tradnl" sz="2600" dirty="0"/>
              <a:t>Libros y monografías publicados por</a:t>
            </a:r>
            <a:r>
              <a:rPr lang="en-US" sz="3200" b="1" dirty="0">
                <a:solidFill>
                  <a:srgbClr val="0C7337"/>
                </a:solidFill>
              </a:rPr>
              <a:t>Terra Nostra Press</a:t>
            </a:r>
            <a:endParaRPr sz="3000" dirty="0"/>
          </a:p>
          <a:p>
            <a:pPr marL="304800" lvl="0" indent="-228473" algn="l" rtl="0">
              <a:lnSpc>
                <a:spcPct val="100000"/>
              </a:lnSpc>
              <a:spcBef>
                <a:spcPts val="240"/>
              </a:spcBef>
              <a:spcAft>
                <a:spcPts val="0"/>
              </a:spcAft>
              <a:buClr>
                <a:schemeClr val="dk1"/>
              </a:buClr>
              <a:buSzPct val="100000"/>
              <a:buFont typeface="Arial"/>
              <a:buNone/>
            </a:pPr>
            <a:endParaRPr sz="1300" dirty="0"/>
          </a:p>
          <a:p>
            <a:pPr marL="304800" lvl="0" indent="-228473" algn="l" rtl="0">
              <a:lnSpc>
                <a:spcPct val="100000"/>
              </a:lnSpc>
              <a:spcBef>
                <a:spcPts val="240"/>
              </a:spcBef>
              <a:spcAft>
                <a:spcPts val="0"/>
              </a:spcAft>
              <a:buClr>
                <a:schemeClr val="dk1"/>
              </a:buClr>
              <a:buSzPct val="100000"/>
              <a:buFont typeface="Arial"/>
              <a:buNone/>
            </a:pPr>
            <a:endParaRPr sz="1300" dirty="0"/>
          </a:p>
        </p:txBody>
      </p:sp>
      <p:pic>
        <p:nvPicPr>
          <p:cNvPr id="493" name="Google Shape;493;p2" descr="Word%20files/CLT%20Reader-2020%20International%20Edition/Images/OCG_cover_July.pdf"/>
          <p:cNvPicPr preferRelativeResize="0"/>
          <p:nvPr/>
        </p:nvPicPr>
        <p:blipFill rotWithShape="1">
          <a:blip r:embed="rId3">
            <a:alphaModFix/>
          </a:blip>
          <a:srcRect/>
          <a:stretch/>
        </p:blipFill>
        <p:spPr>
          <a:xfrm>
            <a:off x="3973313" y="2613717"/>
            <a:ext cx="1663521" cy="2377440"/>
          </a:xfrm>
          <a:prstGeom prst="rect">
            <a:avLst/>
          </a:prstGeom>
          <a:noFill/>
          <a:ln>
            <a:noFill/>
          </a:ln>
        </p:spPr>
      </p:pic>
      <p:pic>
        <p:nvPicPr>
          <p:cNvPr id="494" name="Google Shape;494;p2"/>
          <p:cNvPicPr preferRelativeResize="0"/>
          <p:nvPr/>
        </p:nvPicPr>
        <p:blipFill rotWithShape="1">
          <a:blip r:embed="rId4">
            <a:alphaModFix/>
          </a:blip>
          <a:srcRect/>
          <a:stretch/>
        </p:blipFill>
        <p:spPr>
          <a:xfrm>
            <a:off x="209940" y="67400"/>
            <a:ext cx="3626647" cy="2651760"/>
          </a:xfrm>
          <a:prstGeom prst="rect">
            <a:avLst/>
          </a:prstGeom>
          <a:noFill/>
          <a:ln>
            <a:noFill/>
          </a:ln>
        </p:spPr>
      </p:pic>
      <p:pic>
        <p:nvPicPr>
          <p:cNvPr id="495" name="Google Shape;495;p2"/>
          <p:cNvPicPr preferRelativeResize="0"/>
          <p:nvPr/>
        </p:nvPicPr>
        <p:blipFill rotWithShape="1">
          <a:blip r:embed="rId5">
            <a:alphaModFix/>
          </a:blip>
          <a:srcRect/>
          <a:stretch/>
        </p:blipFill>
        <p:spPr>
          <a:xfrm>
            <a:off x="7545851" y="2613717"/>
            <a:ext cx="1598149" cy="2377440"/>
          </a:xfrm>
          <a:prstGeom prst="rect">
            <a:avLst/>
          </a:prstGeom>
          <a:noFill/>
          <a:ln>
            <a:noFill/>
          </a:ln>
        </p:spPr>
      </p:pic>
      <p:sp>
        <p:nvSpPr>
          <p:cNvPr id="496" name="Google Shape;496;p2"/>
          <p:cNvSpPr txBox="1"/>
          <p:nvPr/>
        </p:nvSpPr>
        <p:spPr>
          <a:xfrm>
            <a:off x="4138613" y="5051668"/>
            <a:ext cx="5005387" cy="1609725"/>
          </a:xfrm>
          <a:prstGeom prst="rect">
            <a:avLst/>
          </a:prstGeom>
          <a:noFill/>
          <a:ln>
            <a:noFill/>
          </a:ln>
        </p:spPr>
        <p:txBody>
          <a:bodyPr spcFirstLastPara="1" wrap="square" lIns="91425" tIns="45700" rIns="91425" bIns="45700" anchor="t" anchorCtr="0">
            <a:normAutofit fontScale="70000" lnSpcReduction="20000"/>
          </a:bodyPr>
          <a:lstStyle/>
          <a:p>
            <a:pPr marL="304800" marR="0" lvl="0" indent="-164465" algn="l" rtl="0">
              <a:lnSpc>
                <a:spcPct val="100000"/>
              </a:lnSpc>
              <a:spcBef>
                <a:spcPts val="0"/>
              </a:spcBef>
              <a:spcAft>
                <a:spcPts val="0"/>
              </a:spcAft>
              <a:buClr>
                <a:schemeClr val="dk1"/>
              </a:buClr>
              <a:buSzPct val="100000"/>
              <a:buFont typeface="Noto Sans Symbols"/>
              <a:buNone/>
            </a:pPr>
            <a:endParaRPr sz="2600" b="0" i="0" u="none" strike="noStrike" cap="none" dirty="0">
              <a:solidFill>
                <a:schemeClr val="dk1"/>
              </a:solidFill>
              <a:latin typeface="Arial"/>
              <a:ea typeface="Arial"/>
              <a:cs typeface="Arial"/>
              <a:sym typeface="Arial"/>
            </a:endParaRPr>
          </a:p>
          <a:p>
            <a:pPr marL="304800" lvl="0" indent="-304800">
              <a:spcBef>
                <a:spcPts val="595"/>
              </a:spcBef>
              <a:buClr>
                <a:schemeClr val="dk1"/>
              </a:buClr>
              <a:buSzPct val="100000"/>
              <a:buFont typeface="Noto Sans Symbols"/>
              <a:buChar char="⮚"/>
            </a:pPr>
            <a:r>
              <a:rPr lang="es-ES_tradnl" sz="3300" dirty="0">
                <a:solidFill>
                  <a:schemeClr val="dk1"/>
                </a:solidFill>
              </a:rPr>
              <a:t>Seminarios web, reuniones virtuales y presentación de eventos anuales en el </a:t>
            </a:r>
          </a:p>
          <a:p>
            <a:pPr marL="304800" lvl="0" indent="-304800">
              <a:spcBef>
                <a:spcPts val="595"/>
              </a:spcBef>
              <a:buClr>
                <a:schemeClr val="dk1"/>
              </a:buClr>
              <a:buSzPct val="100000"/>
              <a:buFont typeface="Noto Sans Symbols"/>
              <a:buChar char="⮚"/>
            </a:pPr>
            <a:r>
              <a:rPr lang="en-US" sz="3500" b="1" i="0" u="none" strike="noStrike" cap="none" dirty="0">
                <a:solidFill>
                  <a:srgbClr val="0C7337"/>
                </a:solidFill>
                <a:latin typeface="Arial"/>
                <a:ea typeface="Arial"/>
                <a:cs typeface="Arial"/>
                <a:sym typeface="Arial"/>
              </a:rPr>
              <a:t>Día Mundial de CLT</a:t>
            </a:r>
            <a:endParaRPr sz="3300" b="0" i="0" u="none" strike="noStrike" cap="none" dirty="0">
              <a:solidFill>
                <a:schemeClr val="dk1"/>
              </a:solidFill>
              <a:latin typeface="Arial"/>
              <a:ea typeface="Arial"/>
              <a:cs typeface="Arial"/>
              <a:sym typeface="Arial"/>
            </a:endParaRPr>
          </a:p>
          <a:p>
            <a:pPr marL="304800" marR="0" lvl="0" indent="-234632" algn="l" rtl="0">
              <a:lnSpc>
                <a:spcPct val="100000"/>
              </a:lnSpc>
              <a:spcBef>
                <a:spcPts val="221"/>
              </a:spcBef>
              <a:spcAft>
                <a:spcPts val="0"/>
              </a:spcAft>
              <a:buClr>
                <a:schemeClr val="dk1"/>
              </a:buClr>
              <a:buSzPct val="100000"/>
              <a:buFont typeface="Noto Sans Symbols"/>
              <a:buNone/>
            </a:pPr>
            <a:endParaRPr sz="1300" b="0" i="0" u="none" strike="noStrike" cap="none" dirty="0">
              <a:solidFill>
                <a:schemeClr val="dk1"/>
              </a:solidFill>
              <a:latin typeface="Arial"/>
              <a:ea typeface="Arial"/>
              <a:cs typeface="Arial"/>
              <a:sym typeface="Arial"/>
            </a:endParaRPr>
          </a:p>
          <a:p>
            <a:pPr marL="304800" marR="0" lvl="0" indent="-234632" algn="l" rtl="0">
              <a:lnSpc>
                <a:spcPct val="100000"/>
              </a:lnSpc>
              <a:spcBef>
                <a:spcPts val="221"/>
              </a:spcBef>
              <a:spcAft>
                <a:spcPts val="0"/>
              </a:spcAft>
              <a:buClr>
                <a:schemeClr val="dk1"/>
              </a:buClr>
              <a:buSzPct val="100000"/>
              <a:buFont typeface="Noto Sans Symbols"/>
              <a:buNone/>
            </a:pPr>
            <a:endParaRPr sz="1300" b="0" i="0" u="none" strike="noStrike" cap="none" dirty="0">
              <a:solidFill>
                <a:schemeClr val="dk1"/>
              </a:solidFill>
              <a:latin typeface="Arial"/>
              <a:ea typeface="Arial"/>
              <a:cs typeface="Arial"/>
              <a:sym typeface="Arial"/>
            </a:endParaRPr>
          </a:p>
        </p:txBody>
      </p:sp>
      <p:sp>
        <p:nvSpPr>
          <p:cNvPr id="497" name="Google Shape;497;p2"/>
          <p:cNvSpPr txBox="1"/>
          <p:nvPr/>
        </p:nvSpPr>
        <p:spPr>
          <a:xfrm>
            <a:off x="3734447" y="147411"/>
            <a:ext cx="5809933" cy="25606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endParaRPr sz="2800" b="0" i="0" u="none" strike="noStrike" cap="none" dirty="0">
              <a:solidFill>
                <a:schemeClr val="dk1"/>
              </a:solidFill>
              <a:latin typeface="Arial"/>
              <a:ea typeface="Arial"/>
              <a:cs typeface="Arial"/>
              <a:sym typeface="Arial"/>
            </a:endParaRPr>
          </a:p>
          <a:p>
            <a:pPr marL="304800" lvl="0" indent="-304800">
              <a:spcBef>
                <a:spcPts val="600"/>
              </a:spcBef>
              <a:buClr>
                <a:schemeClr val="dk1"/>
              </a:buClr>
              <a:buSzPts val="2800"/>
              <a:buFont typeface="Noto Sans Symbols"/>
              <a:buChar char="⮚"/>
            </a:pPr>
            <a:r>
              <a:rPr lang="es-ES_tradnl" sz="2400" dirty="0">
                <a:solidFill>
                  <a:schemeClr val="dk1"/>
                </a:solidFill>
              </a:rPr>
              <a:t>Una biblioteca gratuita de materiales técnicos y educativos</a:t>
            </a:r>
            <a:r>
              <a:rPr lang="en-US" sz="2800" dirty="0">
                <a:solidFill>
                  <a:schemeClr val="dk1"/>
                </a:solidFill>
              </a:rPr>
              <a:t>:  </a:t>
            </a:r>
            <a:r>
              <a:rPr lang="en-US" sz="3000" b="1" i="0" u="none" strike="noStrike" cap="none" dirty="0" err="1">
                <a:solidFill>
                  <a:srgbClr val="0C7337"/>
                </a:solidFill>
                <a:latin typeface="Arial"/>
                <a:ea typeface="Arial"/>
                <a:cs typeface="Arial"/>
                <a:sym typeface="Arial"/>
              </a:rPr>
              <a:t>www.cltweb.org</a:t>
            </a:r>
            <a:endParaRPr sz="3000" b="1" i="0" u="none" strike="noStrike" cap="none" dirty="0">
              <a:solidFill>
                <a:srgbClr val="0C7337"/>
              </a:solidFill>
              <a:latin typeface="Arial"/>
              <a:ea typeface="Arial"/>
              <a:cs typeface="Arial"/>
              <a:sym typeface="Arial"/>
            </a:endParaRPr>
          </a:p>
          <a:p>
            <a:pPr marL="304800" marR="0" lvl="0" indent="-127000" algn="l" rtl="0">
              <a:lnSpc>
                <a:spcPct val="100000"/>
              </a:lnSpc>
              <a:spcBef>
                <a:spcPts val="560"/>
              </a:spcBef>
              <a:spcAft>
                <a:spcPts val="0"/>
              </a:spcAft>
              <a:buClr>
                <a:schemeClr val="dk1"/>
              </a:buClr>
              <a:buSzPts val="2800"/>
              <a:buFont typeface="Arial"/>
              <a:buNone/>
            </a:pPr>
            <a:endParaRPr sz="2800" b="0" i="0" u="none" strike="noStrike" cap="none" dirty="0">
              <a:solidFill>
                <a:schemeClr val="dk1"/>
              </a:solidFill>
              <a:latin typeface="Arial"/>
              <a:ea typeface="Arial"/>
              <a:cs typeface="Arial"/>
              <a:sym typeface="Arial"/>
            </a:endParaRPr>
          </a:p>
          <a:p>
            <a:pPr marL="304800" marR="0" lvl="0" indent="-127000" algn="l" rtl="0">
              <a:lnSpc>
                <a:spcPct val="100000"/>
              </a:lnSpc>
              <a:spcBef>
                <a:spcPts val="560"/>
              </a:spcBef>
              <a:spcAft>
                <a:spcPts val="0"/>
              </a:spcAft>
              <a:buClr>
                <a:schemeClr val="dk1"/>
              </a:buClr>
              <a:buSzPts val="2800"/>
              <a:buFont typeface="Arial"/>
              <a:buNone/>
            </a:pPr>
            <a:endParaRPr sz="2800" b="0" i="0" u="none" strike="noStrike" cap="none" dirty="0">
              <a:solidFill>
                <a:schemeClr val="dk1"/>
              </a:solidFill>
              <a:latin typeface="Arial"/>
              <a:ea typeface="Arial"/>
              <a:cs typeface="Arial"/>
              <a:sym typeface="Arial"/>
            </a:endParaRPr>
          </a:p>
        </p:txBody>
      </p:sp>
      <p:pic>
        <p:nvPicPr>
          <p:cNvPr id="498" name="Google Shape;498;p2"/>
          <p:cNvPicPr preferRelativeResize="0"/>
          <p:nvPr/>
        </p:nvPicPr>
        <p:blipFill rotWithShape="1">
          <a:blip r:embed="rId6">
            <a:alphaModFix/>
          </a:blip>
          <a:srcRect t="11226" b="11226"/>
          <a:stretch/>
        </p:blipFill>
        <p:spPr>
          <a:xfrm rot="5400000">
            <a:off x="13668" y="4568757"/>
            <a:ext cx="2004695" cy="2011680"/>
          </a:xfrm>
          <a:prstGeom prst="rect">
            <a:avLst/>
          </a:prstGeom>
          <a:noFill/>
          <a:ln>
            <a:noFill/>
          </a:ln>
        </p:spPr>
      </p:pic>
      <p:pic>
        <p:nvPicPr>
          <p:cNvPr id="499" name="Google Shape;499;p2"/>
          <p:cNvPicPr preferRelativeResize="0"/>
          <p:nvPr/>
        </p:nvPicPr>
        <p:blipFill rotWithShape="1">
          <a:blip r:embed="rId7">
            <a:alphaModFix/>
          </a:blip>
          <a:srcRect/>
          <a:stretch/>
        </p:blipFill>
        <p:spPr>
          <a:xfrm>
            <a:off x="5773560" y="2613717"/>
            <a:ext cx="1584960" cy="2377440"/>
          </a:xfrm>
          <a:prstGeom prst="rect">
            <a:avLst/>
          </a:prstGeom>
          <a:noFill/>
          <a:ln>
            <a:noFill/>
          </a:ln>
        </p:spPr>
      </p:pic>
      <p:pic>
        <p:nvPicPr>
          <p:cNvPr id="500" name="Google Shape;500;p2"/>
          <p:cNvPicPr preferRelativeResize="0"/>
          <p:nvPr/>
        </p:nvPicPr>
        <p:blipFill rotWithShape="1">
          <a:blip r:embed="rId8">
            <a:alphaModFix/>
          </a:blip>
          <a:srcRect/>
          <a:stretch/>
        </p:blipFill>
        <p:spPr>
          <a:xfrm>
            <a:off x="2065516" y="4579471"/>
            <a:ext cx="2011680" cy="2011680"/>
          </a:xfrm>
          <a:prstGeom prst="rect">
            <a:avLst/>
          </a:prstGeom>
          <a:noFill/>
          <a:ln>
            <a:noFill/>
          </a:ln>
        </p:spPr>
      </p:pic>
    </p:spTree>
  </p:cSld>
  <p:clrMapOvr>
    <a:masterClrMapping/>
  </p:clrMapOvr>
  <p:transition spd="slow">
    <p:check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p3"/>
          <p:cNvPicPr preferRelativeResize="0"/>
          <p:nvPr/>
        </p:nvPicPr>
        <p:blipFill rotWithShape="1">
          <a:blip r:embed="rId3">
            <a:alphaModFix/>
          </a:blip>
          <a:srcRect/>
          <a:stretch/>
        </p:blipFill>
        <p:spPr>
          <a:xfrm>
            <a:off x="2585244" y="3717241"/>
            <a:ext cx="2738437" cy="1824038"/>
          </a:xfrm>
          <a:prstGeom prst="rect">
            <a:avLst/>
          </a:prstGeom>
          <a:noFill/>
          <a:ln>
            <a:noFill/>
          </a:ln>
        </p:spPr>
      </p:pic>
      <p:pic>
        <p:nvPicPr>
          <p:cNvPr id="506" name="Google Shape;506;p3"/>
          <p:cNvPicPr preferRelativeResize="0"/>
          <p:nvPr/>
        </p:nvPicPr>
        <p:blipFill rotWithShape="1">
          <a:blip r:embed="rId4">
            <a:alphaModFix/>
          </a:blip>
          <a:srcRect l="28403"/>
          <a:stretch/>
        </p:blipFill>
        <p:spPr>
          <a:xfrm>
            <a:off x="5184777" y="2756536"/>
            <a:ext cx="2135188" cy="1989137"/>
          </a:xfrm>
          <a:prstGeom prst="rect">
            <a:avLst/>
          </a:prstGeom>
          <a:noFill/>
          <a:ln>
            <a:noFill/>
          </a:ln>
        </p:spPr>
      </p:pic>
      <p:pic>
        <p:nvPicPr>
          <p:cNvPr id="507" name="Google Shape;507;p3"/>
          <p:cNvPicPr preferRelativeResize="0"/>
          <p:nvPr/>
        </p:nvPicPr>
        <p:blipFill rotWithShape="1">
          <a:blip r:embed="rId5">
            <a:alphaModFix/>
          </a:blip>
          <a:srcRect l="6342" r="31545"/>
          <a:stretch/>
        </p:blipFill>
        <p:spPr>
          <a:xfrm>
            <a:off x="1559718" y="4362254"/>
            <a:ext cx="1825625" cy="1960563"/>
          </a:xfrm>
          <a:prstGeom prst="rect">
            <a:avLst/>
          </a:prstGeom>
          <a:noFill/>
          <a:ln>
            <a:noFill/>
          </a:ln>
        </p:spPr>
      </p:pic>
      <p:pic>
        <p:nvPicPr>
          <p:cNvPr id="508" name="Google Shape;508;p3" descr="908.jpg"/>
          <p:cNvPicPr preferRelativeResize="0"/>
          <p:nvPr/>
        </p:nvPicPr>
        <p:blipFill rotWithShape="1">
          <a:blip r:embed="rId6">
            <a:alphaModFix/>
          </a:blip>
          <a:srcRect/>
          <a:stretch/>
        </p:blipFill>
        <p:spPr>
          <a:xfrm>
            <a:off x="219075" y="5418480"/>
            <a:ext cx="2130425" cy="1439862"/>
          </a:xfrm>
          <a:prstGeom prst="rect">
            <a:avLst/>
          </a:prstGeom>
          <a:noFill/>
          <a:ln>
            <a:noFill/>
          </a:ln>
        </p:spPr>
      </p:pic>
      <p:pic>
        <p:nvPicPr>
          <p:cNvPr id="509" name="Google Shape;509;p3"/>
          <p:cNvPicPr preferRelativeResize="0"/>
          <p:nvPr/>
        </p:nvPicPr>
        <p:blipFill rotWithShape="1">
          <a:blip r:embed="rId7">
            <a:alphaModFix/>
          </a:blip>
          <a:srcRect b="42932"/>
          <a:stretch/>
        </p:blipFill>
        <p:spPr>
          <a:xfrm>
            <a:off x="185596" y="219369"/>
            <a:ext cx="4799295" cy="3017520"/>
          </a:xfrm>
          <a:prstGeom prst="rect">
            <a:avLst/>
          </a:prstGeom>
          <a:noFill/>
          <a:ln>
            <a:noFill/>
          </a:ln>
        </p:spPr>
      </p:pic>
      <p:pic>
        <p:nvPicPr>
          <p:cNvPr id="510" name="Google Shape;510;p3" descr="NCI-Store"/>
          <p:cNvPicPr preferRelativeResize="0"/>
          <p:nvPr/>
        </p:nvPicPr>
        <p:blipFill rotWithShape="1">
          <a:blip r:embed="rId8">
            <a:alphaModFix/>
          </a:blip>
          <a:srcRect r="9477"/>
          <a:stretch/>
        </p:blipFill>
        <p:spPr>
          <a:xfrm>
            <a:off x="6252371" y="1503958"/>
            <a:ext cx="1924050" cy="1577975"/>
          </a:xfrm>
          <a:prstGeom prst="rect">
            <a:avLst/>
          </a:prstGeom>
          <a:noFill/>
          <a:ln>
            <a:noFill/>
          </a:ln>
        </p:spPr>
      </p:pic>
      <p:pic>
        <p:nvPicPr>
          <p:cNvPr id="511" name="Google Shape;511;p3"/>
          <p:cNvPicPr preferRelativeResize="0"/>
          <p:nvPr/>
        </p:nvPicPr>
        <p:blipFill rotWithShape="1">
          <a:blip r:embed="rId9">
            <a:alphaModFix/>
          </a:blip>
          <a:srcRect/>
          <a:stretch/>
        </p:blipFill>
        <p:spPr>
          <a:xfrm>
            <a:off x="6785298" y="132358"/>
            <a:ext cx="2360612" cy="1371600"/>
          </a:xfrm>
          <a:prstGeom prst="rect">
            <a:avLst/>
          </a:prstGeom>
          <a:noFill/>
          <a:ln>
            <a:noFill/>
          </a:ln>
        </p:spPr>
      </p:pic>
      <p:sp>
        <p:nvSpPr>
          <p:cNvPr id="512" name="Google Shape;512;p3"/>
          <p:cNvSpPr txBox="1"/>
          <p:nvPr/>
        </p:nvSpPr>
        <p:spPr>
          <a:xfrm>
            <a:off x="4190981" y="410207"/>
            <a:ext cx="3575050" cy="4619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Times New Roman"/>
                <a:ea typeface="Times New Roman"/>
                <a:cs typeface="Times New Roman"/>
                <a:sym typeface="Times New Roman"/>
              </a:rPr>
              <a:t>www.</a:t>
            </a:r>
            <a:r>
              <a:rPr lang="en-US" sz="2400" b="1" i="0" u="none" strike="noStrike" cap="none">
                <a:solidFill>
                  <a:srgbClr val="C00000"/>
                </a:solidFill>
                <a:latin typeface="Times New Roman"/>
                <a:ea typeface="Times New Roman"/>
                <a:cs typeface="Times New Roman"/>
                <a:sym typeface="Times New Roman"/>
              </a:rPr>
              <a:t>arcofjusticefilm.com</a:t>
            </a:r>
            <a:endParaRPr sz="2400" b="1" i="0" u="none" strike="noStrike" cap="none">
              <a:solidFill>
                <a:srgbClr val="C00000"/>
              </a:solidFill>
              <a:latin typeface="Times New Roman"/>
              <a:ea typeface="Times New Roman"/>
              <a:cs typeface="Times New Roman"/>
              <a:sym typeface="Times New Roman"/>
            </a:endParaRPr>
          </a:p>
        </p:txBody>
      </p:sp>
      <p:sp>
        <p:nvSpPr>
          <p:cNvPr id="513" name="Google Shape;513;p3"/>
          <p:cNvSpPr txBox="1"/>
          <p:nvPr/>
        </p:nvSpPr>
        <p:spPr>
          <a:xfrm>
            <a:off x="3143252" y="5608442"/>
            <a:ext cx="6218238" cy="1428750"/>
          </a:xfrm>
          <a:prstGeom prst="rect">
            <a:avLst/>
          </a:prstGeom>
          <a:noFill/>
          <a:ln>
            <a:noFill/>
          </a:ln>
        </p:spPr>
        <p:txBody>
          <a:bodyPr spcFirstLastPara="1" wrap="square" lIns="81625" tIns="40800" rIns="81625" bIns="408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rgbClr val="208484"/>
                </a:solidFill>
                <a:latin typeface="Verdana"/>
                <a:ea typeface="Verdana"/>
                <a:cs typeface="Verdana"/>
                <a:sym typeface="Verdana"/>
              </a:rPr>
              <a:t>New</a:t>
            </a:r>
            <a:r>
              <a:rPr lang="en-US" sz="3200" b="1" i="0" u="none" strike="noStrike" cap="none" dirty="0">
                <a:solidFill>
                  <a:srgbClr val="0000FF"/>
                </a:solidFill>
                <a:latin typeface="Verdana"/>
                <a:ea typeface="Verdana"/>
                <a:cs typeface="Verdana"/>
                <a:sym typeface="Verdana"/>
              </a:rPr>
              <a:t> </a:t>
            </a:r>
            <a:r>
              <a:rPr lang="en-US" sz="3200" b="1" i="0" u="none" strike="noStrike" cap="none" dirty="0">
                <a:solidFill>
                  <a:srgbClr val="208484"/>
                </a:solidFill>
                <a:latin typeface="Verdana"/>
                <a:ea typeface="Verdana"/>
                <a:cs typeface="Verdana"/>
                <a:sym typeface="Verdana"/>
              </a:rPr>
              <a:t>Communities, Inc. </a:t>
            </a:r>
            <a:r>
              <a:rPr lang="en-US" sz="3200" b="1" i="0" u="none" strike="noStrike" cap="none" dirty="0">
                <a:solidFill>
                  <a:schemeClr val="dk1"/>
                </a:solidFill>
                <a:latin typeface="Verdana"/>
                <a:ea typeface="Verdana"/>
                <a:cs typeface="Verdana"/>
                <a:sym typeface="Verdana"/>
              </a:rPr>
              <a:t>1969</a:t>
            </a:r>
            <a:br>
              <a:rPr lang="en-US" sz="3214" b="1" i="0" u="none" strike="noStrike" cap="none" dirty="0">
                <a:solidFill>
                  <a:srgbClr val="0000FF"/>
                </a:solidFill>
                <a:latin typeface="Verdana"/>
                <a:ea typeface="Verdana"/>
                <a:cs typeface="Verdana"/>
                <a:sym typeface="Verdana"/>
              </a:rPr>
            </a:br>
            <a:r>
              <a:rPr lang="en-US" sz="2500" b="1" i="0" u="none" strike="noStrike" cap="none" dirty="0">
                <a:solidFill>
                  <a:srgbClr val="0000EC"/>
                </a:solidFill>
                <a:latin typeface="Arial"/>
                <a:ea typeface="Arial"/>
                <a:cs typeface="Arial"/>
                <a:sym typeface="Arial"/>
              </a:rPr>
              <a:t> </a:t>
            </a:r>
            <a:endParaRPr sz="2500" b="1" i="0" u="none" strike="noStrike" cap="none" dirty="0">
              <a:solidFill>
                <a:srgbClr val="0000EC"/>
              </a:solidFill>
              <a:latin typeface="Verdana"/>
              <a:ea typeface="Verdana"/>
              <a:cs typeface="Verdana"/>
              <a:sym typeface="Verdana"/>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pic>
        <p:nvPicPr>
          <p:cNvPr id="519" name="Google Shape;519;p4" descr="NCI-Store"/>
          <p:cNvPicPr preferRelativeResize="0"/>
          <p:nvPr/>
        </p:nvPicPr>
        <p:blipFill rotWithShape="1">
          <a:blip r:embed="rId3">
            <a:alphaModFix/>
          </a:blip>
          <a:srcRect/>
          <a:stretch/>
        </p:blipFill>
        <p:spPr>
          <a:xfrm>
            <a:off x="488950" y="1252538"/>
            <a:ext cx="3844925" cy="2854325"/>
          </a:xfrm>
          <a:prstGeom prst="rect">
            <a:avLst/>
          </a:prstGeom>
          <a:noFill/>
          <a:ln>
            <a:noFill/>
          </a:ln>
        </p:spPr>
      </p:pic>
      <p:pic>
        <p:nvPicPr>
          <p:cNvPr id="520" name="Google Shape;520;p4" descr="NCI-Stanely2"/>
          <p:cNvPicPr preferRelativeResize="0"/>
          <p:nvPr/>
        </p:nvPicPr>
        <p:blipFill rotWithShape="1">
          <a:blip r:embed="rId4">
            <a:alphaModFix/>
          </a:blip>
          <a:srcRect/>
          <a:stretch/>
        </p:blipFill>
        <p:spPr>
          <a:xfrm>
            <a:off x="488950" y="4149725"/>
            <a:ext cx="4221163" cy="2708275"/>
          </a:xfrm>
          <a:prstGeom prst="rect">
            <a:avLst/>
          </a:prstGeom>
          <a:noFill/>
          <a:ln>
            <a:noFill/>
          </a:ln>
        </p:spPr>
      </p:pic>
      <p:pic>
        <p:nvPicPr>
          <p:cNvPr id="521" name="Google Shape;521;p4" descr="NCI-tractor"/>
          <p:cNvPicPr preferRelativeResize="0"/>
          <p:nvPr/>
        </p:nvPicPr>
        <p:blipFill rotWithShape="1">
          <a:blip r:embed="rId5">
            <a:alphaModFix/>
          </a:blip>
          <a:srcRect/>
          <a:stretch/>
        </p:blipFill>
        <p:spPr>
          <a:xfrm>
            <a:off x="4367213" y="2747963"/>
            <a:ext cx="3290887" cy="4110037"/>
          </a:xfrm>
          <a:prstGeom prst="rect">
            <a:avLst/>
          </a:prstGeom>
          <a:noFill/>
          <a:ln>
            <a:noFill/>
          </a:ln>
        </p:spPr>
      </p:pic>
      <p:pic>
        <p:nvPicPr>
          <p:cNvPr id="522" name="Google Shape;522;p4" descr="NCI-Bol Weevil"/>
          <p:cNvPicPr preferRelativeResize="0"/>
          <p:nvPr/>
        </p:nvPicPr>
        <p:blipFill rotWithShape="1">
          <a:blip r:embed="rId6">
            <a:alphaModFix/>
          </a:blip>
          <a:srcRect l="3954" b="10099"/>
          <a:stretch/>
        </p:blipFill>
        <p:spPr>
          <a:xfrm>
            <a:off x="6192838" y="1184275"/>
            <a:ext cx="2462212" cy="3605213"/>
          </a:xfrm>
          <a:prstGeom prst="rect">
            <a:avLst/>
          </a:prstGeom>
          <a:noFill/>
          <a:ln>
            <a:noFill/>
          </a:ln>
        </p:spPr>
      </p:pic>
      <p:sp>
        <p:nvSpPr>
          <p:cNvPr id="523" name="Google Shape;523;p4"/>
          <p:cNvSpPr txBox="1"/>
          <p:nvPr/>
        </p:nvSpPr>
        <p:spPr>
          <a:xfrm>
            <a:off x="488950" y="163513"/>
            <a:ext cx="8166100" cy="1428750"/>
          </a:xfrm>
          <a:prstGeom prst="rect">
            <a:avLst/>
          </a:prstGeom>
          <a:noFill/>
          <a:ln>
            <a:noFill/>
          </a:ln>
        </p:spPr>
        <p:txBody>
          <a:bodyPr spcFirstLastPara="1" wrap="square" lIns="81625" tIns="40800" rIns="81625" bIns="40800" anchor="ctr" anchorCtr="0">
            <a:noAutofit/>
          </a:bodyPr>
          <a:lstStyle/>
          <a:p>
            <a:pPr lvl="0" algn="ctr">
              <a:buSzPts val="3400"/>
            </a:pPr>
            <a:r>
              <a:rPr lang="en-US" sz="3400" b="1" i="0" u="none" strike="noStrike" cap="none" dirty="0">
                <a:solidFill>
                  <a:srgbClr val="208484"/>
                </a:solidFill>
                <a:latin typeface="Verdana"/>
                <a:ea typeface="Verdana"/>
                <a:cs typeface="Verdana"/>
                <a:sym typeface="Verdana"/>
              </a:rPr>
              <a:t>New</a:t>
            </a:r>
            <a:r>
              <a:rPr lang="en-US" sz="3393" b="1" i="0" u="none" strike="noStrike" cap="none" dirty="0">
                <a:solidFill>
                  <a:srgbClr val="0000FF"/>
                </a:solidFill>
                <a:latin typeface="Verdana"/>
                <a:ea typeface="Verdana"/>
                <a:cs typeface="Verdana"/>
                <a:sym typeface="Verdana"/>
              </a:rPr>
              <a:t> </a:t>
            </a:r>
            <a:r>
              <a:rPr lang="en-US" sz="3400" b="1" i="0" u="none" strike="noStrike" cap="none" dirty="0">
                <a:solidFill>
                  <a:srgbClr val="208484"/>
                </a:solidFill>
                <a:latin typeface="Verdana"/>
                <a:ea typeface="Verdana"/>
                <a:cs typeface="Verdana"/>
                <a:sym typeface="Verdana"/>
              </a:rPr>
              <a:t>Communities, Inc., </a:t>
            </a:r>
            <a:r>
              <a:rPr lang="en-US" sz="3393" b="1" i="0" u="none" strike="noStrike" cap="none" dirty="0">
                <a:solidFill>
                  <a:schemeClr val="dk1"/>
                </a:solidFill>
                <a:latin typeface="Verdana"/>
                <a:ea typeface="Verdana"/>
                <a:cs typeface="Verdana"/>
                <a:sym typeface="Verdana"/>
              </a:rPr>
              <a:t>1969</a:t>
            </a:r>
            <a:br>
              <a:rPr lang="en-US" sz="3214" b="1" i="0" u="none" strike="noStrike" cap="none" dirty="0">
                <a:solidFill>
                  <a:srgbClr val="0000FF"/>
                </a:solidFill>
                <a:latin typeface="Verdana"/>
                <a:ea typeface="Verdana"/>
                <a:cs typeface="Verdana"/>
                <a:sym typeface="Verdana"/>
              </a:rPr>
            </a:br>
            <a:r>
              <a:rPr lang="en-US" sz="2500" b="1" dirty="0">
                <a:solidFill>
                  <a:srgbClr val="0000EC"/>
                </a:solidFill>
              </a:rPr>
              <a:t>“</a:t>
            </a:r>
            <a:r>
              <a:rPr lang="es-ES_tradnl" sz="2000" b="1" dirty="0">
                <a:solidFill>
                  <a:srgbClr val="0000EC"/>
                </a:solidFill>
              </a:rPr>
              <a:t>Una organización sin fines de lucro para mantener la tierra en fideicomiso perpetuo para el uso permanente de las comunidades rurales</a:t>
            </a:r>
            <a:r>
              <a:rPr lang="en-US" sz="2500" b="1" dirty="0">
                <a:solidFill>
                  <a:srgbClr val="0000EC"/>
                </a:solidFill>
              </a:rPr>
              <a:t>.” </a:t>
            </a:r>
            <a:endParaRPr sz="2500" b="1" i="0" u="none" strike="noStrike" cap="none" dirty="0">
              <a:solidFill>
                <a:srgbClr val="0000EC"/>
              </a:solidFill>
              <a:latin typeface="Verdana"/>
              <a:ea typeface="Verdana"/>
              <a:cs typeface="Verdana"/>
              <a:sym typeface="Verdana"/>
            </a:endParaRPr>
          </a:p>
        </p:txBody>
      </p:sp>
    </p:spTree>
  </p:cSld>
  <p:clrMapOvr>
    <a:masterClrMapping/>
  </p:clrMapOvr>
  <p:transition spd="slow">
    <p:wheel spokes="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p5"/>
          <p:cNvPicPr preferRelativeResize="0"/>
          <p:nvPr/>
        </p:nvPicPr>
        <p:blipFill rotWithShape="1">
          <a:blip r:embed="rId3">
            <a:alphaModFix/>
          </a:blip>
          <a:srcRect/>
          <a:stretch/>
        </p:blipFill>
        <p:spPr>
          <a:xfrm>
            <a:off x="163513" y="-15875"/>
            <a:ext cx="8816975" cy="6858000"/>
          </a:xfrm>
          <a:prstGeom prst="rect">
            <a:avLst/>
          </a:prstGeom>
          <a:noFill/>
          <a:ln>
            <a:noFill/>
          </a:ln>
        </p:spPr>
      </p:pic>
      <p:pic>
        <p:nvPicPr>
          <p:cNvPr id="529" name="Google Shape;529;p5"/>
          <p:cNvPicPr preferRelativeResize="0"/>
          <p:nvPr/>
        </p:nvPicPr>
        <p:blipFill rotWithShape="1">
          <a:blip r:embed="rId4">
            <a:alphaModFix/>
          </a:blip>
          <a:srcRect/>
          <a:stretch/>
        </p:blipFill>
        <p:spPr>
          <a:xfrm>
            <a:off x="6096000" y="69850"/>
            <a:ext cx="2665413" cy="100488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6"/>
          <p:cNvPicPr preferRelativeResize="0"/>
          <p:nvPr/>
        </p:nvPicPr>
        <p:blipFill rotWithShape="1">
          <a:blip r:embed="rId3">
            <a:alphaModFix/>
          </a:blip>
          <a:srcRect/>
          <a:stretch/>
        </p:blipFill>
        <p:spPr>
          <a:xfrm>
            <a:off x="1905000" y="2667000"/>
            <a:ext cx="5630109" cy="3840480"/>
          </a:xfrm>
          <a:prstGeom prst="rect">
            <a:avLst/>
          </a:prstGeom>
          <a:noFill/>
          <a:ln>
            <a:noFill/>
          </a:ln>
        </p:spPr>
      </p:pic>
      <p:sp>
        <p:nvSpPr>
          <p:cNvPr id="535" name="Google Shape;535;p6"/>
          <p:cNvSpPr/>
          <p:nvPr/>
        </p:nvSpPr>
        <p:spPr>
          <a:xfrm>
            <a:off x="2584" y="209585"/>
            <a:ext cx="9143999" cy="13016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929"/>
              <a:buFont typeface="Arial"/>
              <a:buNone/>
            </a:pPr>
            <a:r>
              <a:rPr lang="en-US" sz="3929" b="1" i="0" u="none" strike="noStrike" cap="none">
                <a:solidFill>
                  <a:srgbClr val="800000"/>
                </a:solidFill>
                <a:latin typeface="Verdana"/>
                <a:ea typeface="Verdana"/>
                <a:cs typeface="Verdana"/>
                <a:sym typeface="Verdana"/>
              </a:rPr>
              <a:t>Caño Martín Peña CLT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929"/>
              <a:buFont typeface="Arial"/>
              <a:buNone/>
            </a:pPr>
            <a:r>
              <a:rPr lang="en-US" sz="3929" b="1" i="0" u="none" strike="noStrike" cap="none">
                <a:solidFill>
                  <a:srgbClr val="800000"/>
                </a:solidFill>
                <a:latin typeface="Verdana"/>
                <a:ea typeface="Verdana"/>
                <a:cs typeface="Verdana"/>
                <a:sym typeface="Verdana"/>
              </a:rPr>
              <a:t>San Juan, Puerto Rico</a:t>
            </a:r>
            <a:endParaRPr sz="2400" b="0" i="0" u="none" strike="noStrike" cap="none">
              <a:solidFill>
                <a:schemeClr val="dk1"/>
              </a:solidFill>
              <a:latin typeface="Times New Roman"/>
              <a:ea typeface="Times New Roman"/>
              <a:cs typeface="Times New Roman"/>
              <a:sym typeface="Times New Roman"/>
            </a:endParaRPr>
          </a:p>
        </p:txBody>
      </p:sp>
      <p:pic>
        <p:nvPicPr>
          <p:cNvPr id="536" name="Google Shape;536;p6"/>
          <p:cNvPicPr preferRelativeResize="0"/>
          <p:nvPr/>
        </p:nvPicPr>
        <p:blipFill rotWithShape="1">
          <a:blip r:embed="rId4">
            <a:alphaModFix/>
          </a:blip>
          <a:srcRect/>
          <a:stretch/>
        </p:blipFill>
        <p:spPr>
          <a:xfrm>
            <a:off x="762000" y="1965960"/>
            <a:ext cx="3291839" cy="1645920"/>
          </a:xfrm>
          <a:prstGeom prst="rect">
            <a:avLst/>
          </a:prstGeom>
          <a:noFill/>
          <a:ln>
            <a:noFill/>
          </a:ln>
        </p:spPr>
      </p:pic>
    </p:spTree>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7"/>
          <p:cNvSpPr txBox="1"/>
          <p:nvPr/>
        </p:nvSpPr>
        <p:spPr>
          <a:xfrm>
            <a:off x="1131888" y="627063"/>
            <a:ext cx="6872287" cy="762000"/>
          </a:xfrm>
          <a:prstGeom prst="rect">
            <a:avLst/>
          </a:prstGeom>
          <a:noFill/>
          <a:ln>
            <a:noFill/>
          </a:ln>
        </p:spPr>
        <p:txBody>
          <a:bodyPr spcFirstLastPara="1" wrap="square" lIns="81625" tIns="40800" rIns="81625" bIns="40800" anchor="ctr" anchorCtr="0">
            <a:noAutofit/>
          </a:bodyPr>
          <a:lstStyle/>
          <a:p>
            <a:pPr lvl="0" algn="ctr">
              <a:buSzPts val="3929"/>
            </a:pPr>
            <a:r>
              <a:rPr lang="es-ES_tradnl" sz="3929" b="1" dirty="0">
                <a:solidFill>
                  <a:srgbClr val="8E3801"/>
                </a:solidFill>
              </a:rPr>
              <a:t>Fideicomiso de Tierras Comunitarias</a:t>
            </a:r>
            <a:endParaRPr lang="es-ES_tradnl" sz="1400" b="0" i="0" u="none" strike="noStrike" cap="none" dirty="0">
              <a:solidFill>
                <a:srgbClr val="000000"/>
              </a:solidFill>
              <a:latin typeface="Arial"/>
              <a:ea typeface="Arial"/>
              <a:cs typeface="Arial"/>
              <a:sym typeface="Arial"/>
            </a:endParaRPr>
          </a:p>
        </p:txBody>
      </p:sp>
      <p:sp>
        <p:nvSpPr>
          <p:cNvPr id="542" name="Google Shape;542;p7"/>
          <p:cNvSpPr/>
          <p:nvPr/>
        </p:nvSpPr>
        <p:spPr>
          <a:xfrm>
            <a:off x="3352800" y="2057400"/>
            <a:ext cx="2560638" cy="2560638"/>
          </a:xfrm>
          <a:prstGeom prst="ellipse">
            <a:avLst/>
          </a:prstGeom>
          <a:noFill/>
          <a:ln w="38100" cap="flat" cmpd="sng">
            <a:solidFill>
              <a:srgbClr val="0488BB"/>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accent1"/>
              </a:solidFill>
              <a:latin typeface="Arial Narrow"/>
              <a:ea typeface="Arial Narrow"/>
              <a:cs typeface="Arial Narrow"/>
              <a:sym typeface="Arial Narrow"/>
            </a:endParaRPr>
          </a:p>
        </p:txBody>
      </p:sp>
      <p:sp>
        <p:nvSpPr>
          <p:cNvPr id="543" name="Google Shape;543;p7"/>
          <p:cNvSpPr/>
          <p:nvPr/>
        </p:nvSpPr>
        <p:spPr>
          <a:xfrm>
            <a:off x="4343400" y="3759200"/>
            <a:ext cx="2560638" cy="2559050"/>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accent1"/>
              </a:solidFill>
              <a:latin typeface="Arial Narrow"/>
              <a:ea typeface="Arial Narrow"/>
              <a:cs typeface="Arial Narrow"/>
              <a:sym typeface="Arial Narrow"/>
            </a:endParaRPr>
          </a:p>
        </p:txBody>
      </p:sp>
      <p:sp>
        <p:nvSpPr>
          <p:cNvPr id="544" name="Google Shape;544;p7"/>
          <p:cNvSpPr/>
          <p:nvPr/>
        </p:nvSpPr>
        <p:spPr>
          <a:xfrm>
            <a:off x="2362200" y="3759200"/>
            <a:ext cx="2560638" cy="2559050"/>
          </a:xfrm>
          <a:prstGeom prst="ellipse">
            <a:avLst/>
          </a:prstGeom>
          <a:noFill/>
          <a:ln w="38100" cap="flat" cmpd="sng">
            <a:solidFill>
              <a:srgbClr val="00972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9725"/>
              </a:solidFill>
              <a:latin typeface="Arial Narrow"/>
              <a:ea typeface="Arial Narrow"/>
              <a:cs typeface="Arial Narrow"/>
              <a:sym typeface="Arial Narrow"/>
            </a:endParaRPr>
          </a:p>
        </p:txBody>
      </p:sp>
      <p:sp>
        <p:nvSpPr>
          <p:cNvPr id="545" name="Google Shape;545;p7"/>
          <p:cNvSpPr txBox="1"/>
          <p:nvPr/>
        </p:nvSpPr>
        <p:spPr>
          <a:xfrm>
            <a:off x="3454400" y="2921000"/>
            <a:ext cx="2223911"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ES_tradnl" sz="2400" dirty="0">
                <a:solidFill>
                  <a:srgbClr val="0070C0"/>
                </a:solidFill>
                <a:latin typeface="Verdana"/>
                <a:ea typeface="Verdana"/>
                <a:cs typeface="Verdana"/>
                <a:sym typeface="Verdana"/>
              </a:rPr>
              <a:t>Comunitarias</a:t>
            </a:r>
            <a:endParaRPr lang="es-ES_tradnl" sz="2400" b="0" i="0" u="none" strike="noStrike" cap="none" dirty="0">
              <a:solidFill>
                <a:schemeClr val="dk1"/>
              </a:solidFill>
              <a:latin typeface="Times New Roman"/>
              <a:ea typeface="Times New Roman"/>
              <a:cs typeface="Times New Roman"/>
              <a:sym typeface="Times New Roman"/>
            </a:endParaRPr>
          </a:p>
        </p:txBody>
      </p:sp>
      <p:sp>
        <p:nvSpPr>
          <p:cNvPr id="546" name="Google Shape;546;p7"/>
          <p:cNvSpPr/>
          <p:nvPr/>
        </p:nvSpPr>
        <p:spPr>
          <a:xfrm>
            <a:off x="2844800" y="4808538"/>
            <a:ext cx="133208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5B7F37"/>
                </a:solidFill>
                <a:latin typeface="Verdana"/>
                <a:ea typeface="Verdana"/>
                <a:cs typeface="Verdana"/>
                <a:sym typeface="Verdana"/>
              </a:rPr>
              <a:t>Tierras</a:t>
            </a:r>
            <a:endParaRPr sz="2400" b="0" i="0" u="none" strike="noStrike" cap="none" dirty="0">
              <a:solidFill>
                <a:schemeClr val="dk1"/>
              </a:solidFill>
              <a:latin typeface="Times New Roman"/>
              <a:ea typeface="Times New Roman"/>
              <a:cs typeface="Times New Roman"/>
              <a:sym typeface="Times New Roman"/>
            </a:endParaRPr>
          </a:p>
        </p:txBody>
      </p:sp>
      <p:sp>
        <p:nvSpPr>
          <p:cNvPr id="547" name="Google Shape;547;p7"/>
          <p:cNvSpPr/>
          <p:nvPr/>
        </p:nvSpPr>
        <p:spPr>
          <a:xfrm>
            <a:off x="4922838" y="4808488"/>
            <a:ext cx="19812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ES_tradnl" sz="2400" dirty="0">
                <a:solidFill>
                  <a:srgbClr val="C00000"/>
                </a:solidFill>
                <a:latin typeface="Verdana"/>
                <a:ea typeface="Verdana"/>
                <a:cs typeface="Verdana"/>
                <a:sym typeface="Verdana"/>
              </a:rPr>
              <a:t>Fideicomiso</a:t>
            </a:r>
            <a:endParaRPr lang="es-ES_tradnl" sz="24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1f1733f5671_0_104"/>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s-ES_tradnl" dirty="0"/>
              <a:t>Bienvenida</a:t>
            </a:r>
          </a:p>
        </p:txBody>
      </p:sp>
      <p:sp>
        <p:nvSpPr>
          <p:cNvPr id="409" name="Google Shape;409;g1f1733f5671_0_104"/>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rmAutofit fontScale="62500" lnSpcReduction="20000"/>
          </a:bodyPr>
          <a:lstStyle/>
          <a:p>
            <a:pPr marL="0" lvl="0" indent="0" algn="ctr" rtl="0">
              <a:spcBef>
                <a:spcPts val="0"/>
              </a:spcBef>
              <a:spcAft>
                <a:spcPts val="0"/>
              </a:spcAft>
              <a:buClr>
                <a:schemeClr val="dk1"/>
              </a:buClr>
              <a:buSzPts val="523"/>
              <a:buFont typeface="Arial"/>
              <a:buNone/>
            </a:pPr>
            <a:r>
              <a:rPr lang="es-ES_tradnl" sz="5200" dirty="0">
                <a:solidFill>
                  <a:schemeClr val="dk1"/>
                </a:solidFill>
              </a:rPr>
              <a:t>Interpretes:</a:t>
            </a:r>
          </a:p>
          <a:p>
            <a:pPr marL="0" lvl="0" indent="0" algn="ctr" rtl="0">
              <a:spcBef>
                <a:spcPts val="0"/>
              </a:spcBef>
              <a:spcAft>
                <a:spcPts val="0"/>
              </a:spcAft>
              <a:buClr>
                <a:schemeClr val="dk1"/>
              </a:buClr>
              <a:buSzPts val="523"/>
              <a:buFont typeface="Arial"/>
              <a:buNone/>
            </a:pPr>
            <a:r>
              <a:rPr lang="en-US" sz="5200" b="1" dirty="0">
                <a:solidFill>
                  <a:schemeClr val="dk1"/>
                </a:solidFill>
              </a:rPr>
              <a:t>Lluvia Cardenas and Melody Gonzalez</a:t>
            </a:r>
            <a:endParaRPr sz="5200" b="1" dirty="0">
              <a:solidFill>
                <a:schemeClr val="dk1"/>
              </a:solidFill>
            </a:endParaRPr>
          </a:p>
          <a:p>
            <a:pPr marL="0" lvl="0" indent="0" algn="ctr" rtl="0">
              <a:spcBef>
                <a:spcPts val="0"/>
              </a:spcBef>
              <a:spcAft>
                <a:spcPts val="0"/>
              </a:spcAft>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8"/>
          <p:cNvSpPr txBox="1"/>
          <p:nvPr/>
        </p:nvSpPr>
        <p:spPr>
          <a:xfrm>
            <a:off x="1131888" y="627063"/>
            <a:ext cx="6872287" cy="762000"/>
          </a:xfrm>
          <a:prstGeom prst="rect">
            <a:avLst/>
          </a:prstGeom>
          <a:noFill/>
          <a:ln>
            <a:noFill/>
          </a:ln>
        </p:spPr>
        <p:txBody>
          <a:bodyPr spcFirstLastPara="1" wrap="square" lIns="81625" tIns="40800" rIns="81625" bIns="40800" anchor="ctr" anchorCtr="0">
            <a:noAutofit/>
          </a:bodyPr>
          <a:lstStyle/>
          <a:p>
            <a:pPr lvl="0" algn="ctr">
              <a:buSzPts val="3929"/>
            </a:pPr>
            <a:r>
              <a:rPr lang="es-ES_tradnl" sz="3929" b="1" dirty="0">
                <a:solidFill>
                  <a:srgbClr val="8E3801"/>
                </a:solidFill>
              </a:rPr>
              <a:t>Fideicomiso de Tierras Comunitarias</a:t>
            </a:r>
            <a:endParaRPr lang="es-ES_tradnl" sz="1400" b="0" i="0" u="none" strike="noStrike" cap="none" dirty="0">
              <a:solidFill>
                <a:srgbClr val="000000"/>
              </a:solidFill>
              <a:latin typeface="Arial"/>
              <a:ea typeface="Arial"/>
              <a:cs typeface="Arial"/>
              <a:sym typeface="Arial"/>
            </a:endParaRPr>
          </a:p>
        </p:txBody>
      </p:sp>
      <p:sp>
        <p:nvSpPr>
          <p:cNvPr id="553" name="Google Shape;553;p8"/>
          <p:cNvSpPr/>
          <p:nvPr/>
        </p:nvSpPr>
        <p:spPr>
          <a:xfrm>
            <a:off x="3352800" y="2057400"/>
            <a:ext cx="2560638" cy="2560638"/>
          </a:xfrm>
          <a:prstGeom prst="ellipse">
            <a:avLst/>
          </a:prstGeom>
          <a:noFill/>
          <a:ln w="38100" cap="flat" cmpd="sng">
            <a:solidFill>
              <a:srgbClr val="0488BB"/>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accent1"/>
              </a:solidFill>
              <a:latin typeface="Arial Narrow"/>
              <a:ea typeface="Arial Narrow"/>
              <a:cs typeface="Arial Narrow"/>
              <a:sym typeface="Arial Narrow"/>
            </a:endParaRPr>
          </a:p>
        </p:txBody>
      </p:sp>
      <p:sp>
        <p:nvSpPr>
          <p:cNvPr id="554" name="Google Shape;554;p8"/>
          <p:cNvSpPr/>
          <p:nvPr/>
        </p:nvSpPr>
        <p:spPr>
          <a:xfrm>
            <a:off x="4343400" y="3759200"/>
            <a:ext cx="2560638" cy="2559050"/>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accent1"/>
              </a:solidFill>
              <a:latin typeface="Arial Narrow"/>
              <a:ea typeface="Arial Narrow"/>
              <a:cs typeface="Arial Narrow"/>
              <a:sym typeface="Arial Narrow"/>
            </a:endParaRPr>
          </a:p>
        </p:txBody>
      </p:sp>
      <p:sp>
        <p:nvSpPr>
          <p:cNvPr id="555" name="Google Shape;555;p8"/>
          <p:cNvSpPr/>
          <p:nvPr/>
        </p:nvSpPr>
        <p:spPr>
          <a:xfrm>
            <a:off x="2362200" y="3759200"/>
            <a:ext cx="2560638" cy="2559050"/>
          </a:xfrm>
          <a:prstGeom prst="ellipse">
            <a:avLst/>
          </a:prstGeom>
          <a:noFill/>
          <a:ln w="38100" cap="flat" cmpd="sng">
            <a:solidFill>
              <a:srgbClr val="00972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9725"/>
              </a:solidFill>
              <a:latin typeface="Arial Narrow"/>
              <a:ea typeface="Arial Narrow"/>
              <a:cs typeface="Arial Narrow"/>
              <a:sym typeface="Arial Narrow"/>
            </a:endParaRPr>
          </a:p>
        </p:txBody>
      </p:sp>
      <p:sp>
        <p:nvSpPr>
          <p:cNvPr id="556" name="Google Shape;556;p8"/>
          <p:cNvSpPr txBox="1"/>
          <p:nvPr/>
        </p:nvSpPr>
        <p:spPr>
          <a:xfrm>
            <a:off x="3533423" y="2921000"/>
            <a:ext cx="2202704"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ES_tradnl" sz="2400" b="0" i="0" u="none" strike="noStrike" cap="none" dirty="0">
                <a:solidFill>
                  <a:srgbClr val="0070C0"/>
                </a:solidFill>
                <a:latin typeface="Verdana"/>
                <a:ea typeface="Verdana"/>
                <a:cs typeface="Verdana"/>
                <a:sym typeface="Verdana"/>
              </a:rPr>
              <a:t>Organización</a:t>
            </a:r>
            <a:endParaRPr lang="es-ES_tradnl" sz="2400" b="0" i="0" u="none" strike="noStrike" cap="none" dirty="0">
              <a:solidFill>
                <a:schemeClr val="dk1"/>
              </a:solidFill>
              <a:latin typeface="Times New Roman"/>
              <a:ea typeface="Times New Roman"/>
              <a:cs typeface="Times New Roman"/>
              <a:sym typeface="Times New Roman"/>
            </a:endParaRPr>
          </a:p>
        </p:txBody>
      </p:sp>
      <p:sp>
        <p:nvSpPr>
          <p:cNvPr id="557" name="Google Shape;557;p8"/>
          <p:cNvSpPr/>
          <p:nvPr/>
        </p:nvSpPr>
        <p:spPr>
          <a:xfrm>
            <a:off x="2516278" y="4756690"/>
            <a:ext cx="1821332" cy="461665"/>
          </a:xfrm>
          <a:prstGeom prst="rect">
            <a:avLst/>
          </a:prstGeom>
          <a:noFill/>
          <a:ln>
            <a:noFill/>
          </a:ln>
        </p:spPr>
        <p:txBody>
          <a:bodyPr spcFirstLastPara="1" wrap="square" lIns="91425" tIns="45700" rIns="91425" bIns="45700" anchor="t" anchorCtr="0">
            <a:spAutoFit/>
          </a:bodyPr>
          <a:lstStyle/>
          <a:p>
            <a:pPr lvl="0">
              <a:buSzPts val="2400"/>
            </a:pPr>
            <a:r>
              <a:rPr lang="es-ES_tradnl" sz="2400" dirty="0">
                <a:solidFill>
                  <a:srgbClr val="5B7F37"/>
                </a:solidFill>
                <a:latin typeface="Verdana"/>
                <a:ea typeface="Verdana"/>
                <a:cs typeface="Verdana"/>
                <a:sym typeface="Verdana"/>
              </a:rPr>
              <a:t>Propiedad</a:t>
            </a:r>
            <a:endParaRPr lang="es-ES_tradnl" sz="2400" b="0" i="0" u="none" strike="noStrike" cap="none" dirty="0">
              <a:solidFill>
                <a:schemeClr val="dk1"/>
              </a:solidFill>
              <a:latin typeface="Times New Roman"/>
              <a:ea typeface="Times New Roman"/>
              <a:cs typeface="Times New Roman"/>
              <a:sym typeface="Times New Roman"/>
            </a:endParaRPr>
          </a:p>
        </p:txBody>
      </p:sp>
      <p:sp>
        <p:nvSpPr>
          <p:cNvPr id="558" name="Google Shape;558;p8"/>
          <p:cNvSpPr/>
          <p:nvPr/>
        </p:nvSpPr>
        <p:spPr>
          <a:xfrm>
            <a:off x="4943964" y="4763740"/>
            <a:ext cx="179550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ES_tradnl" sz="2400" b="0" i="0" u="none" strike="noStrike" cap="none" dirty="0">
                <a:solidFill>
                  <a:srgbClr val="C00000"/>
                </a:solidFill>
                <a:latin typeface="Verdana"/>
                <a:ea typeface="Verdana"/>
                <a:cs typeface="Verdana"/>
                <a:sym typeface="Verdana"/>
              </a:rPr>
              <a:t>Operación</a:t>
            </a:r>
            <a:endParaRPr lang="es-ES_tradnl" sz="24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9"/>
          <p:cNvSpPr txBox="1">
            <a:spLocks noGrp="1"/>
          </p:cNvSpPr>
          <p:nvPr>
            <p:ph type="title"/>
          </p:nvPr>
        </p:nvSpPr>
        <p:spPr>
          <a:xfrm>
            <a:off x="1574800" y="-129321"/>
            <a:ext cx="6978650" cy="1622425"/>
          </a:xfrm>
          <a:prstGeom prst="rect">
            <a:avLst/>
          </a:prstGeom>
          <a:noFill/>
          <a:ln>
            <a:noFill/>
          </a:ln>
        </p:spPr>
        <p:txBody>
          <a:bodyPr spcFirstLastPara="1" wrap="square" lIns="91425" tIns="45700" rIns="91425" bIns="45700" anchor="ctr" anchorCtr="0">
            <a:noAutofit/>
          </a:bodyPr>
          <a:lstStyle/>
          <a:p>
            <a:pPr lvl="0"/>
            <a:br>
              <a:rPr lang="en-US" sz="2500" b="1" dirty="0">
                <a:solidFill>
                  <a:srgbClr val="004E00"/>
                </a:solidFill>
                <a:latin typeface="Verdana"/>
                <a:ea typeface="Verdana"/>
                <a:cs typeface="Verdana"/>
                <a:sym typeface="Verdana"/>
              </a:rPr>
            </a:br>
            <a:r>
              <a:rPr lang="es-ES_tradnl" sz="3600" b="1" dirty="0">
                <a:solidFill>
                  <a:srgbClr val="004E00"/>
                </a:solidFill>
                <a:latin typeface="Verdana"/>
                <a:ea typeface="Verdana"/>
                <a:cs typeface="Verdana"/>
                <a:sym typeface="Verdana"/>
              </a:rPr>
              <a:t>¿Quién es dueño de qué?</a:t>
            </a:r>
          </a:p>
        </p:txBody>
      </p:sp>
      <p:pic>
        <p:nvPicPr>
          <p:cNvPr id="564" name="Google Shape;564;p9" descr="CHT-Flynn brochure"/>
          <p:cNvPicPr preferRelativeResize="0"/>
          <p:nvPr/>
        </p:nvPicPr>
        <p:blipFill rotWithShape="1">
          <a:blip r:embed="rId3">
            <a:alphaModFix/>
          </a:blip>
          <a:srcRect l="1489" t="3967" r="1489" b="42326"/>
          <a:stretch/>
        </p:blipFill>
        <p:spPr>
          <a:xfrm>
            <a:off x="2895600" y="4370388"/>
            <a:ext cx="3962400" cy="2468562"/>
          </a:xfrm>
          <a:prstGeom prst="rect">
            <a:avLst/>
          </a:prstGeom>
          <a:noFill/>
          <a:ln>
            <a:noFill/>
          </a:ln>
        </p:spPr>
      </p:pic>
      <p:sp>
        <p:nvSpPr>
          <p:cNvPr id="565" name="Google Shape;565;p9"/>
          <p:cNvSpPr txBox="1"/>
          <p:nvPr/>
        </p:nvSpPr>
        <p:spPr>
          <a:xfrm>
            <a:off x="590550" y="1293840"/>
            <a:ext cx="8382000" cy="3128963"/>
          </a:xfrm>
          <a:prstGeom prst="rect">
            <a:avLst/>
          </a:prstGeom>
          <a:noFill/>
          <a:ln>
            <a:noFill/>
          </a:ln>
        </p:spPr>
        <p:txBody>
          <a:bodyPr spcFirstLastPara="1" wrap="square" lIns="91425" tIns="45700" rIns="91425" bIns="45700" anchor="t" anchorCtr="0">
            <a:noAutofit/>
          </a:bodyPr>
          <a:lstStyle/>
          <a:p>
            <a:pPr marL="405399" lvl="0" indent="-405399">
              <a:buClr>
                <a:srgbClr val="004E00"/>
              </a:buClr>
              <a:buSzPts val="2679"/>
              <a:buFont typeface="Noto Sans Symbols"/>
              <a:buChar char="🢣"/>
            </a:pPr>
            <a:r>
              <a:rPr lang="es-ES_tradnl" sz="2679" b="1" dirty="0">
                <a:solidFill>
                  <a:srgbClr val="004E00"/>
                </a:solidFill>
                <a:latin typeface="Verdana"/>
                <a:ea typeface="Verdana"/>
                <a:cs typeface="Verdana"/>
                <a:sym typeface="Verdana"/>
              </a:rPr>
              <a:t>La corporación sin fines de lucro es propietaria de parcelas de </a:t>
            </a:r>
            <a:r>
              <a:rPr lang="es-ES_tradnl" sz="2679" b="1" dirty="0">
                <a:solidFill>
                  <a:srgbClr val="6C0000"/>
                </a:solidFill>
                <a:latin typeface="Verdana"/>
                <a:ea typeface="Verdana"/>
                <a:cs typeface="Verdana"/>
                <a:sym typeface="Verdana"/>
              </a:rPr>
              <a:t>tierra</a:t>
            </a:r>
            <a:r>
              <a:rPr lang="es-ES_tradnl" sz="2679" b="1" dirty="0">
                <a:solidFill>
                  <a:srgbClr val="004E00"/>
                </a:solidFill>
                <a:latin typeface="Verdana"/>
                <a:ea typeface="Verdana"/>
                <a:cs typeface="Verdana"/>
                <a:sym typeface="Verdana"/>
              </a:rPr>
              <a:t> dispersas por toda el área de servicio</a:t>
            </a:r>
            <a:endParaRPr lang="es-ES_tradnl" sz="800" b="1" i="0" u="none" strike="noStrike" cap="none" dirty="0">
              <a:solidFill>
                <a:srgbClr val="004E00"/>
              </a:solidFill>
              <a:latin typeface="Verdana"/>
              <a:ea typeface="Verdana"/>
              <a:cs typeface="Verdana"/>
              <a:sym typeface="Verdana"/>
            </a:endParaRPr>
          </a:p>
          <a:p>
            <a:pPr marL="405399" lvl="0" indent="-405399">
              <a:spcBef>
                <a:spcPts val="1071"/>
              </a:spcBef>
              <a:buClr>
                <a:srgbClr val="004E00"/>
              </a:buClr>
              <a:buSzPts val="2679"/>
            </a:pPr>
            <a:r>
              <a:rPr lang="es-ES_tradnl" sz="2679" b="1" i="0" u="none" strike="noStrike" cap="none" dirty="0">
                <a:solidFill>
                  <a:srgbClr val="004E00"/>
                </a:solidFill>
                <a:latin typeface="Verdana"/>
                <a:ea typeface="Verdana"/>
                <a:cs typeface="Verdana"/>
                <a:sym typeface="Verdana"/>
              </a:rPr>
              <a:t>🢣 </a:t>
            </a:r>
            <a:r>
              <a:rPr lang="es-ES_tradnl" sz="2679" b="1" dirty="0">
                <a:solidFill>
                  <a:srgbClr val="004E00"/>
                </a:solidFill>
                <a:latin typeface="Verdana"/>
                <a:ea typeface="Verdana"/>
                <a:cs typeface="Verdana"/>
                <a:sym typeface="Verdana"/>
              </a:rPr>
              <a:t>Los propietarios de viviendas, cooperativas, organizaciones sin fines de lucro, agricultores o empresas arriendan la tierra y son dueños del </a:t>
            </a:r>
            <a:r>
              <a:rPr lang="es-ES_tradnl" sz="2800" b="1" dirty="0">
                <a:solidFill>
                  <a:srgbClr val="800000"/>
                </a:solidFill>
                <a:latin typeface="Verdana"/>
                <a:ea typeface="Verdana"/>
                <a:cs typeface="Verdana"/>
                <a:sym typeface="Verdana"/>
              </a:rPr>
              <a:t>e</a:t>
            </a:r>
            <a:r>
              <a:rPr lang="es-ES_tradnl" sz="2800" b="1" i="0" u="none" strike="noStrike" cap="none" dirty="0">
                <a:solidFill>
                  <a:srgbClr val="800000"/>
                </a:solidFill>
                <a:latin typeface="Verdana"/>
                <a:ea typeface="Verdana"/>
                <a:cs typeface="Verdana"/>
                <a:sym typeface="Verdana"/>
              </a:rPr>
              <a:t>dificio</a:t>
            </a:r>
            <a:endParaRPr lang="es-ES_tradnl" sz="1786" b="1" i="0" u="none" strike="noStrike" cap="none" dirty="0">
              <a:solidFill>
                <a:srgbClr val="669900"/>
              </a:solidFill>
              <a:latin typeface="Verdana"/>
              <a:ea typeface="Verdana"/>
              <a:cs typeface="Verdana"/>
              <a:sym typeface="Verdana"/>
            </a:endParaRPr>
          </a:p>
          <a:p>
            <a:pPr marL="405399" marR="0" lvl="0" indent="-405399" algn="l" rtl="0">
              <a:lnSpc>
                <a:spcPct val="100000"/>
              </a:lnSpc>
              <a:spcBef>
                <a:spcPts val="357"/>
              </a:spcBef>
              <a:spcAft>
                <a:spcPts val="0"/>
              </a:spcAft>
              <a:buClr>
                <a:schemeClr val="dk1"/>
              </a:buClr>
              <a:buSzPts val="1786"/>
              <a:buFont typeface="Arial"/>
              <a:buNone/>
            </a:pPr>
            <a:endParaRPr sz="1786" b="1" i="0" u="none" strike="noStrike" cap="none" dirty="0">
              <a:solidFill>
                <a:srgbClr val="669900"/>
              </a:solidFill>
              <a:latin typeface="Verdana"/>
              <a:ea typeface="Verdana"/>
              <a:cs typeface="Verdana"/>
              <a:sym typeface="Verdana"/>
            </a:endParaRPr>
          </a:p>
        </p:txBody>
      </p:sp>
      <p:sp>
        <p:nvSpPr>
          <p:cNvPr id="566" name="Google Shape;566;p9"/>
          <p:cNvSpPr/>
          <p:nvPr/>
        </p:nvSpPr>
        <p:spPr>
          <a:xfrm>
            <a:off x="171450" y="106363"/>
            <a:ext cx="2133600" cy="2103437"/>
          </a:xfrm>
          <a:prstGeom prst="ellipse">
            <a:avLst/>
          </a:prstGeom>
          <a:noFill/>
          <a:ln w="38100" cap="flat" cmpd="sng">
            <a:solidFill>
              <a:srgbClr val="00972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9725"/>
              </a:solidFill>
              <a:latin typeface="Arial Narrow"/>
              <a:ea typeface="Arial Narrow"/>
              <a:cs typeface="Arial Narrow"/>
              <a:sym typeface="Arial Narrow"/>
            </a:endParaRPr>
          </a:p>
        </p:txBody>
      </p:sp>
      <p:sp>
        <p:nvSpPr>
          <p:cNvPr id="567" name="Google Shape;567;p9"/>
          <p:cNvSpPr txBox="1"/>
          <p:nvPr/>
        </p:nvSpPr>
        <p:spPr>
          <a:xfrm>
            <a:off x="269309" y="824210"/>
            <a:ext cx="2047355" cy="461665"/>
          </a:xfrm>
          <a:prstGeom prst="rect">
            <a:avLst/>
          </a:prstGeom>
          <a:noFill/>
          <a:ln>
            <a:noFill/>
          </a:ln>
        </p:spPr>
        <p:txBody>
          <a:bodyPr spcFirstLastPara="1" wrap="square" lIns="91425" tIns="45700" rIns="91425" bIns="45700" anchor="t" anchorCtr="0">
            <a:spAutoFit/>
          </a:bodyPr>
          <a:lstStyle/>
          <a:p>
            <a:pPr lvl="0">
              <a:buSzPts val="2400"/>
            </a:pPr>
            <a:r>
              <a:rPr lang="es-ES_tradnl" sz="2400" b="1" dirty="0">
                <a:solidFill>
                  <a:srgbClr val="009725"/>
                </a:solidFill>
                <a:latin typeface="Verdana"/>
                <a:ea typeface="Verdana"/>
                <a:cs typeface="Verdana"/>
                <a:sym typeface="Verdana"/>
              </a:rPr>
              <a:t>Propiedad</a:t>
            </a:r>
            <a:endParaRPr lang="es-ES_tradnl" sz="1400" b="0" i="0" u="none" strike="noStrike" cap="none" dirty="0">
              <a:solidFill>
                <a:srgbClr val="000000"/>
              </a:solidFill>
              <a:latin typeface="Arial"/>
              <a:ea typeface="Arial"/>
              <a:cs typeface="Arial"/>
              <a:sym typeface="Arial"/>
            </a:endParaRPr>
          </a:p>
        </p:txBody>
      </p:sp>
    </p:spTree>
  </p:cSld>
  <p:clrMapOvr>
    <a:masterClrMapping/>
  </p:clrMapOvr>
  <p:transition>
    <p:diamon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73" name="Google Shape;573;p10" descr="IMG_5949.jpg"/>
          <p:cNvPicPr preferRelativeResize="0"/>
          <p:nvPr/>
        </p:nvPicPr>
        <p:blipFill rotWithShape="1">
          <a:blip r:embed="rId3">
            <a:alphaModFix/>
          </a:blip>
          <a:srcRect l="2779" t="21387" r="3701" b="36388"/>
          <a:stretch/>
        </p:blipFill>
        <p:spPr>
          <a:xfrm>
            <a:off x="1023938" y="4560888"/>
            <a:ext cx="7635875" cy="2297112"/>
          </a:xfrm>
          <a:prstGeom prst="rect">
            <a:avLst/>
          </a:prstGeom>
          <a:noFill/>
          <a:ln>
            <a:noFill/>
          </a:ln>
        </p:spPr>
      </p:pic>
      <p:pic>
        <p:nvPicPr>
          <p:cNvPr id="574" name="Google Shape;574;p10" descr="IMGP1227.JPG"/>
          <p:cNvPicPr preferRelativeResize="0"/>
          <p:nvPr/>
        </p:nvPicPr>
        <p:blipFill rotWithShape="1">
          <a:blip r:embed="rId4">
            <a:alphaModFix/>
          </a:blip>
          <a:srcRect t="57529" r="23045"/>
          <a:stretch/>
        </p:blipFill>
        <p:spPr>
          <a:xfrm rot="5400000">
            <a:off x="-1284017" y="3505200"/>
            <a:ext cx="4868862" cy="1836738"/>
          </a:xfrm>
          <a:prstGeom prst="rect">
            <a:avLst/>
          </a:prstGeom>
          <a:noFill/>
          <a:ln>
            <a:noFill/>
          </a:ln>
        </p:spPr>
      </p:pic>
      <p:pic>
        <p:nvPicPr>
          <p:cNvPr id="575" name="Google Shape;575;p10" descr="CHT--citysedge.jpg"/>
          <p:cNvPicPr preferRelativeResize="0"/>
          <p:nvPr/>
        </p:nvPicPr>
        <p:blipFill rotWithShape="1">
          <a:blip r:embed="rId5">
            <a:alphaModFix/>
          </a:blip>
          <a:srcRect b="13242"/>
          <a:stretch/>
        </p:blipFill>
        <p:spPr>
          <a:xfrm>
            <a:off x="5499972" y="3183313"/>
            <a:ext cx="3171980" cy="1828800"/>
          </a:xfrm>
          <a:prstGeom prst="rect">
            <a:avLst/>
          </a:prstGeom>
          <a:noFill/>
          <a:ln>
            <a:noFill/>
          </a:ln>
        </p:spPr>
      </p:pic>
      <p:pic>
        <p:nvPicPr>
          <p:cNvPr id="576" name="Google Shape;576;p10" descr="exterior1.jpg"/>
          <p:cNvPicPr preferRelativeResize="0"/>
          <p:nvPr/>
        </p:nvPicPr>
        <p:blipFill rotWithShape="1">
          <a:blip r:embed="rId6">
            <a:alphaModFix/>
          </a:blip>
          <a:srcRect l="-243" t="19334" r="2" b="27067"/>
          <a:stretch/>
        </p:blipFill>
        <p:spPr>
          <a:xfrm>
            <a:off x="1981200" y="1455738"/>
            <a:ext cx="6307137" cy="1798637"/>
          </a:xfrm>
          <a:prstGeom prst="rect">
            <a:avLst/>
          </a:prstGeom>
          <a:noFill/>
          <a:ln>
            <a:noFill/>
          </a:ln>
        </p:spPr>
      </p:pic>
      <p:pic>
        <p:nvPicPr>
          <p:cNvPr id="577" name="Google Shape;577;p10" descr="lg_PA070065.jpg"/>
          <p:cNvPicPr preferRelativeResize="0"/>
          <p:nvPr/>
        </p:nvPicPr>
        <p:blipFill rotWithShape="1">
          <a:blip r:embed="rId7">
            <a:alphaModFix/>
          </a:blip>
          <a:srcRect l="5714" t="7316" b="28941"/>
          <a:stretch/>
        </p:blipFill>
        <p:spPr>
          <a:xfrm>
            <a:off x="1948579" y="3292851"/>
            <a:ext cx="3390900" cy="1719262"/>
          </a:xfrm>
          <a:prstGeom prst="rect">
            <a:avLst/>
          </a:prstGeom>
          <a:noFill/>
          <a:ln>
            <a:noFill/>
          </a:ln>
        </p:spPr>
      </p:pic>
      <p:sp>
        <p:nvSpPr>
          <p:cNvPr id="578" name="Google Shape;578;p10"/>
          <p:cNvSpPr txBox="1"/>
          <p:nvPr/>
        </p:nvSpPr>
        <p:spPr>
          <a:xfrm>
            <a:off x="2068783" y="373964"/>
            <a:ext cx="5632307" cy="1217425"/>
          </a:xfrm>
          <a:prstGeom prst="rect">
            <a:avLst/>
          </a:prstGeom>
          <a:noFill/>
          <a:ln>
            <a:noFill/>
          </a:ln>
        </p:spPr>
        <p:txBody>
          <a:bodyPr spcFirstLastPara="1" wrap="square" lIns="81325" tIns="40650" rIns="81325" bIns="40650" anchor="ctr" anchorCtr="0">
            <a:noAutofit/>
          </a:bodyPr>
          <a:lstStyle/>
          <a:p>
            <a:pPr lvl="0" indent="457200" algn="ctr">
              <a:buSzPts val="4000"/>
            </a:pPr>
            <a:r>
              <a:rPr lang="es-ES_tradnl" sz="4000" b="1" dirty="0">
                <a:solidFill>
                  <a:srgbClr val="004E00"/>
                </a:solidFill>
                <a:latin typeface="Verdana"/>
                <a:ea typeface="Verdana"/>
                <a:cs typeface="Verdana"/>
                <a:sym typeface="Verdana"/>
              </a:rPr>
              <a:t>USOS DEL SUELO RESIDENCIAL</a:t>
            </a:r>
            <a:endParaRPr lang="es-ES_tradnl" sz="2800" b="1" i="0" u="none" strike="noStrike" cap="none" dirty="0">
              <a:solidFill>
                <a:schemeClr val="dk1"/>
              </a:solidFill>
              <a:latin typeface="Verdana"/>
              <a:ea typeface="Verdana"/>
              <a:cs typeface="Verdana"/>
              <a:sym typeface="Verdana"/>
            </a:endParaRPr>
          </a:p>
        </p:txBody>
      </p:sp>
      <p:pic>
        <p:nvPicPr>
          <p:cNvPr id="579" name="Google Shape;579;p10" descr="CHT--OldNorthEndsinglefamilyhome.jpg"/>
          <p:cNvPicPr preferRelativeResize="0"/>
          <p:nvPr/>
        </p:nvPicPr>
        <p:blipFill rotWithShape="1">
          <a:blip r:embed="rId8">
            <a:alphaModFix/>
          </a:blip>
          <a:srcRect l="9055" t="2266" r="15091" b="9064"/>
          <a:stretch/>
        </p:blipFill>
        <p:spPr>
          <a:xfrm>
            <a:off x="232045" y="-66930"/>
            <a:ext cx="1762534" cy="2743200"/>
          </a:xfrm>
          <a:prstGeom prst="rect">
            <a:avLst/>
          </a:prstGeom>
          <a:noFill/>
          <a:ln>
            <a:noFill/>
          </a:ln>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Google Shape;585;p11" descr="greenhouse.jpg"/>
          <p:cNvPicPr preferRelativeResize="0"/>
          <p:nvPr/>
        </p:nvPicPr>
        <p:blipFill rotWithShape="1">
          <a:blip r:embed="rId3">
            <a:alphaModFix/>
          </a:blip>
          <a:srcRect/>
          <a:stretch/>
        </p:blipFill>
        <p:spPr>
          <a:xfrm>
            <a:off x="306721" y="789691"/>
            <a:ext cx="3906838" cy="2057400"/>
          </a:xfrm>
          <a:prstGeom prst="rect">
            <a:avLst/>
          </a:prstGeom>
          <a:noFill/>
          <a:ln>
            <a:noFill/>
          </a:ln>
        </p:spPr>
      </p:pic>
      <p:pic>
        <p:nvPicPr>
          <p:cNvPr id="586" name="Google Shape;586;p11" descr="IMGP1117.JPG"/>
          <p:cNvPicPr preferRelativeResize="0"/>
          <p:nvPr/>
        </p:nvPicPr>
        <p:blipFill rotWithShape="1">
          <a:blip r:embed="rId4">
            <a:alphaModFix/>
          </a:blip>
          <a:srcRect/>
          <a:stretch/>
        </p:blipFill>
        <p:spPr>
          <a:xfrm>
            <a:off x="1995488" y="4271988"/>
            <a:ext cx="7148512" cy="2549525"/>
          </a:xfrm>
          <a:prstGeom prst="rect">
            <a:avLst/>
          </a:prstGeom>
          <a:noFill/>
          <a:ln>
            <a:noFill/>
          </a:ln>
        </p:spPr>
      </p:pic>
      <p:pic>
        <p:nvPicPr>
          <p:cNvPr id="587" name="Google Shape;587;p11"/>
          <p:cNvPicPr preferRelativeResize="0"/>
          <p:nvPr/>
        </p:nvPicPr>
        <p:blipFill rotWithShape="1">
          <a:blip r:embed="rId5">
            <a:alphaModFix/>
          </a:blip>
          <a:srcRect/>
          <a:stretch/>
        </p:blipFill>
        <p:spPr>
          <a:xfrm>
            <a:off x="4221375" y="1017562"/>
            <a:ext cx="2570162" cy="1681163"/>
          </a:xfrm>
          <a:prstGeom prst="rect">
            <a:avLst/>
          </a:prstGeom>
          <a:noFill/>
          <a:ln>
            <a:noFill/>
          </a:ln>
        </p:spPr>
      </p:pic>
      <p:pic>
        <p:nvPicPr>
          <p:cNvPr id="588" name="Google Shape;588;p11"/>
          <p:cNvPicPr preferRelativeResize="0"/>
          <p:nvPr/>
        </p:nvPicPr>
        <p:blipFill rotWithShape="1">
          <a:blip r:embed="rId6">
            <a:alphaModFix/>
          </a:blip>
          <a:srcRect/>
          <a:stretch/>
        </p:blipFill>
        <p:spPr>
          <a:xfrm>
            <a:off x="3184737" y="3138393"/>
            <a:ext cx="2073275" cy="1549400"/>
          </a:xfrm>
          <a:prstGeom prst="rect">
            <a:avLst/>
          </a:prstGeom>
          <a:noFill/>
          <a:ln>
            <a:noFill/>
          </a:ln>
        </p:spPr>
      </p:pic>
      <p:pic>
        <p:nvPicPr>
          <p:cNvPr id="589" name="Google Shape;589;p11" descr="380833_385065751579235_71690152_n.jpg"/>
          <p:cNvPicPr preferRelativeResize="0"/>
          <p:nvPr/>
        </p:nvPicPr>
        <p:blipFill rotWithShape="1">
          <a:blip r:embed="rId7">
            <a:alphaModFix/>
          </a:blip>
          <a:srcRect l="-14772" r="34099"/>
          <a:stretch/>
        </p:blipFill>
        <p:spPr>
          <a:xfrm>
            <a:off x="-58028" y="2875695"/>
            <a:ext cx="3351213" cy="2339975"/>
          </a:xfrm>
          <a:prstGeom prst="rect">
            <a:avLst/>
          </a:prstGeom>
          <a:noFill/>
          <a:ln>
            <a:noFill/>
          </a:ln>
        </p:spPr>
      </p:pic>
      <p:pic>
        <p:nvPicPr>
          <p:cNvPr id="590" name="Google Shape;590;p11" descr="bo_gas_logo.jpg"/>
          <p:cNvPicPr preferRelativeResize="0"/>
          <p:nvPr/>
        </p:nvPicPr>
        <p:blipFill rotWithShape="1">
          <a:blip r:embed="rId8">
            <a:alphaModFix/>
          </a:blip>
          <a:srcRect/>
          <a:stretch/>
        </p:blipFill>
        <p:spPr>
          <a:xfrm>
            <a:off x="488950" y="2136775"/>
            <a:ext cx="1239838" cy="1143000"/>
          </a:xfrm>
          <a:prstGeom prst="rect">
            <a:avLst/>
          </a:prstGeom>
          <a:noFill/>
          <a:ln>
            <a:noFill/>
          </a:ln>
        </p:spPr>
      </p:pic>
      <p:pic>
        <p:nvPicPr>
          <p:cNvPr id="591" name="Google Shape;591;p11"/>
          <p:cNvPicPr preferRelativeResize="0"/>
          <p:nvPr/>
        </p:nvPicPr>
        <p:blipFill rotWithShape="1">
          <a:blip r:embed="rId9">
            <a:alphaModFix/>
          </a:blip>
          <a:srcRect r="10266"/>
          <a:stretch/>
        </p:blipFill>
        <p:spPr>
          <a:xfrm>
            <a:off x="5816981" y="226597"/>
            <a:ext cx="3322637" cy="2468562"/>
          </a:xfrm>
          <a:prstGeom prst="rect">
            <a:avLst/>
          </a:prstGeom>
          <a:noFill/>
          <a:ln>
            <a:noFill/>
          </a:ln>
        </p:spPr>
      </p:pic>
      <p:pic>
        <p:nvPicPr>
          <p:cNvPr id="592" name="Google Shape;592;p11"/>
          <p:cNvPicPr preferRelativeResize="0"/>
          <p:nvPr/>
        </p:nvPicPr>
        <p:blipFill rotWithShape="1">
          <a:blip r:embed="rId10">
            <a:alphaModFix/>
          </a:blip>
          <a:srcRect l="15833" t="30478" r="16728" b="5000"/>
          <a:stretch/>
        </p:blipFill>
        <p:spPr>
          <a:xfrm>
            <a:off x="5229605" y="2430397"/>
            <a:ext cx="3910013" cy="2286000"/>
          </a:xfrm>
          <a:prstGeom prst="rect">
            <a:avLst/>
          </a:prstGeom>
          <a:noFill/>
          <a:ln>
            <a:noFill/>
          </a:ln>
        </p:spPr>
      </p:pic>
      <p:pic>
        <p:nvPicPr>
          <p:cNvPr id="593" name="Google Shape;593;p11" descr="goodnews.jpg"/>
          <p:cNvPicPr preferRelativeResize="0"/>
          <p:nvPr/>
        </p:nvPicPr>
        <p:blipFill rotWithShape="1">
          <a:blip r:embed="rId11">
            <a:alphaModFix/>
          </a:blip>
          <a:srcRect/>
          <a:stretch/>
        </p:blipFill>
        <p:spPr>
          <a:xfrm rot="760506">
            <a:off x="3017838" y="2347913"/>
            <a:ext cx="2701925" cy="808037"/>
          </a:xfrm>
          <a:prstGeom prst="rect">
            <a:avLst/>
          </a:prstGeom>
          <a:noFill/>
          <a:ln>
            <a:noFill/>
          </a:ln>
        </p:spPr>
      </p:pic>
      <p:sp>
        <p:nvSpPr>
          <p:cNvPr id="594" name="Google Shape;594;p11"/>
          <p:cNvSpPr txBox="1"/>
          <p:nvPr/>
        </p:nvSpPr>
        <p:spPr>
          <a:xfrm>
            <a:off x="-609600" y="346193"/>
            <a:ext cx="6786690" cy="1217425"/>
          </a:xfrm>
          <a:prstGeom prst="rect">
            <a:avLst/>
          </a:prstGeom>
          <a:noFill/>
          <a:ln>
            <a:noFill/>
          </a:ln>
        </p:spPr>
        <p:txBody>
          <a:bodyPr spcFirstLastPara="1" wrap="square" lIns="81325" tIns="40650" rIns="81325" bIns="40650" anchor="ctr" anchorCtr="0">
            <a:noAutofit/>
          </a:bodyPr>
          <a:lstStyle/>
          <a:p>
            <a:pPr lvl="0" indent="457200" algn="ctr">
              <a:buSzPts val="4000"/>
            </a:pPr>
            <a:r>
              <a:rPr lang="es-ES_tradnl" sz="4000" b="1" dirty="0">
                <a:solidFill>
                  <a:srgbClr val="004E00"/>
                </a:solidFill>
                <a:latin typeface="Verdana"/>
                <a:ea typeface="Verdana"/>
                <a:cs typeface="Verdana"/>
                <a:sym typeface="Verdana"/>
              </a:rPr>
              <a:t>USOS DEL SUELO NO RESIDENCIAL</a:t>
            </a:r>
            <a:endParaRPr lang="es-ES_tradnl" sz="2800" b="1" i="0" u="none" strike="noStrike" cap="none" dirty="0">
              <a:solidFill>
                <a:schemeClr val="dk1"/>
              </a:solidFill>
              <a:latin typeface="Verdana"/>
              <a:ea typeface="Verdana"/>
              <a:cs typeface="Verdana"/>
              <a:sym typeface="Verdana"/>
            </a:endParaRP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pic>
        <p:nvPicPr>
          <p:cNvPr id="600" name="Google Shape;600;p12"/>
          <p:cNvPicPr preferRelativeResize="0"/>
          <p:nvPr/>
        </p:nvPicPr>
        <p:blipFill rotWithShape="1">
          <a:blip r:embed="rId3">
            <a:alphaModFix/>
          </a:blip>
          <a:srcRect/>
          <a:stretch/>
        </p:blipFill>
        <p:spPr>
          <a:xfrm>
            <a:off x="512731" y="1143812"/>
            <a:ext cx="3670300" cy="914400"/>
          </a:xfrm>
          <a:prstGeom prst="rect">
            <a:avLst/>
          </a:prstGeom>
          <a:noFill/>
          <a:ln>
            <a:noFill/>
          </a:ln>
        </p:spPr>
      </p:pic>
      <p:pic>
        <p:nvPicPr>
          <p:cNvPr id="601" name="Google Shape;601;p12" descr="A picture containing grass, person, outdoor, tree&#10;&#10;Description automatically generated"/>
          <p:cNvPicPr preferRelativeResize="0"/>
          <p:nvPr/>
        </p:nvPicPr>
        <p:blipFill rotWithShape="1">
          <a:blip r:embed="rId4">
            <a:alphaModFix/>
          </a:blip>
          <a:srcRect/>
          <a:stretch/>
        </p:blipFill>
        <p:spPr>
          <a:xfrm>
            <a:off x="2159641" y="1873269"/>
            <a:ext cx="2927350" cy="2195512"/>
          </a:xfrm>
          <a:prstGeom prst="rect">
            <a:avLst/>
          </a:prstGeom>
          <a:noFill/>
          <a:ln>
            <a:noFill/>
          </a:ln>
        </p:spPr>
      </p:pic>
      <p:pic>
        <p:nvPicPr>
          <p:cNvPr id="602" name="Google Shape;602;p12"/>
          <p:cNvPicPr preferRelativeResize="0"/>
          <p:nvPr/>
        </p:nvPicPr>
        <p:blipFill rotWithShape="1">
          <a:blip r:embed="rId5">
            <a:alphaModFix/>
          </a:blip>
          <a:srcRect/>
          <a:stretch/>
        </p:blipFill>
        <p:spPr>
          <a:xfrm>
            <a:off x="2888657" y="5713169"/>
            <a:ext cx="4500563" cy="1189037"/>
          </a:xfrm>
          <a:prstGeom prst="rect">
            <a:avLst/>
          </a:prstGeom>
          <a:noFill/>
          <a:ln>
            <a:noFill/>
          </a:ln>
        </p:spPr>
      </p:pic>
      <p:sp>
        <p:nvSpPr>
          <p:cNvPr id="603" name="Google Shape;603;p12"/>
          <p:cNvSpPr txBox="1"/>
          <p:nvPr/>
        </p:nvSpPr>
        <p:spPr>
          <a:xfrm>
            <a:off x="5509270" y="5663179"/>
            <a:ext cx="292735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ES_tradnl" sz="2400" b="0" i="0" u="none" strike="noStrike" cap="none" dirty="0">
                <a:solidFill>
                  <a:schemeClr val="dk1"/>
                </a:solidFill>
                <a:latin typeface="Times New Roman"/>
                <a:ea typeface="Times New Roman"/>
                <a:cs typeface="Times New Roman"/>
                <a:sym typeface="Times New Roman"/>
              </a:rPr>
              <a:t>600 hogares/6000 acres</a:t>
            </a:r>
            <a:endParaRPr lang="es-ES_tradnl" sz="1400" b="0" i="0" u="none" strike="noStrike" cap="none" dirty="0">
              <a:solidFill>
                <a:srgbClr val="000000"/>
              </a:solidFill>
              <a:latin typeface="Arial"/>
              <a:ea typeface="Arial"/>
              <a:cs typeface="Arial"/>
              <a:sym typeface="Arial"/>
            </a:endParaRPr>
          </a:p>
        </p:txBody>
      </p:sp>
      <p:pic>
        <p:nvPicPr>
          <p:cNvPr id="604" name="Google Shape;604;p12"/>
          <p:cNvPicPr preferRelativeResize="0"/>
          <p:nvPr/>
        </p:nvPicPr>
        <p:blipFill rotWithShape="1">
          <a:blip r:embed="rId6">
            <a:alphaModFix/>
          </a:blip>
          <a:srcRect/>
          <a:stretch/>
        </p:blipFill>
        <p:spPr>
          <a:xfrm>
            <a:off x="4972696" y="1271590"/>
            <a:ext cx="4000500" cy="1554162"/>
          </a:xfrm>
          <a:prstGeom prst="rect">
            <a:avLst/>
          </a:prstGeom>
          <a:noFill/>
          <a:ln>
            <a:noFill/>
          </a:ln>
        </p:spPr>
      </p:pic>
      <p:pic>
        <p:nvPicPr>
          <p:cNvPr id="605" name="Google Shape;605;p12"/>
          <p:cNvPicPr preferRelativeResize="0"/>
          <p:nvPr/>
        </p:nvPicPr>
        <p:blipFill rotWithShape="1">
          <a:blip r:embed="rId7">
            <a:alphaModFix/>
          </a:blip>
          <a:srcRect/>
          <a:stretch/>
        </p:blipFill>
        <p:spPr>
          <a:xfrm>
            <a:off x="4977606" y="1181101"/>
            <a:ext cx="2751138" cy="731838"/>
          </a:xfrm>
          <a:prstGeom prst="rect">
            <a:avLst/>
          </a:prstGeom>
          <a:noFill/>
          <a:ln>
            <a:noFill/>
          </a:ln>
        </p:spPr>
      </p:pic>
      <p:sp>
        <p:nvSpPr>
          <p:cNvPr id="606" name="Google Shape;606;p12"/>
          <p:cNvSpPr txBox="1"/>
          <p:nvPr/>
        </p:nvSpPr>
        <p:spPr>
          <a:xfrm>
            <a:off x="-93258" y="268288"/>
            <a:ext cx="9237258" cy="1217425"/>
          </a:xfrm>
          <a:prstGeom prst="rect">
            <a:avLst/>
          </a:prstGeom>
          <a:noFill/>
          <a:ln>
            <a:noFill/>
          </a:ln>
        </p:spPr>
        <p:txBody>
          <a:bodyPr spcFirstLastPara="1" wrap="square" lIns="81325" tIns="40650" rIns="81325" bIns="40650" anchor="ctr" anchorCtr="0">
            <a:noAutofit/>
          </a:bodyPr>
          <a:lstStyle/>
          <a:p>
            <a:pPr lvl="0" indent="457200" algn="ctr">
              <a:buSzPts val="4000"/>
            </a:pPr>
            <a:r>
              <a:rPr lang="es-ES_tradnl" sz="4000" b="1" dirty="0">
                <a:solidFill>
                  <a:srgbClr val="004E00"/>
                </a:solidFill>
                <a:latin typeface="Verdana"/>
                <a:ea typeface="Verdana"/>
                <a:cs typeface="Verdana"/>
                <a:sym typeface="Verdana"/>
              </a:rPr>
              <a:t>USOS DE LA TIERRA AGRÍCOLA</a:t>
            </a:r>
            <a:endParaRPr lang="es-ES_tradnl" sz="2800" b="1" i="0" u="none" strike="noStrike" cap="none" dirty="0">
              <a:solidFill>
                <a:schemeClr val="dk1"/>
              </a:solidFill>
              <a:latin typeface="Verdana"/>
              <a:ea typeface="Verdana"/>
              <a:cs typeface="Verdana"/>
              <a:sym typeface="Verdana"/>
            </a:endParaRPr>
          </a:p>
        </p:txBody>
      </p:sp>
      <p:pic>
        <p:nvPicPr>
          <p:cNvPr id="607" name="Google Shape;607;p12"/>
          <p:cNvPicPr preferRelativeResize="0"/>
          <p:nvPr/>
        </p:nvPicPr>
        <p:blipFill rotWithShape="1">
          <a:blip r:embed="rId8">
            <a:alphaModFix/>
          </a:blip>
          <a:srcRect/>
          <a:stretch/>
        </p:blipFill>
        <p:spPr>
          <a:xfrm>
            <a:off x="6049761" y="3523847"/>
            <a:ext cx="2682875" cy="2011362"/>
          </a:xfrm>
          <a:prstGeom prst="rect">
            <a:avLst/>
          </a:prstGeom>
          <a:noFill/>
          <a:ln>
            <a:noFill/>
          </a:ln>
        </p:spPr>
      </p:pic>
      <p:pic>
        <p:nvPicPr>
          <p:cNvPr id="608" name="Google Shape;608;p12"/>
          <p:cNvPicPr preferRelativeResize="0"/>
          <p:nvPr/>
        </p:nvPicPr>
        <p:blipFill rotWithShape="1">
          <a:blip r:embed="rId9">
            <a:alphaModFix/>
          </a:blip>
          <a:srcRect/>
          <a:stretch/>
        </p:blipFill>
        <p:spPr>
          <a:xfrm>
            <a:off x="4074584" y="4316576"/>
            <a:ext cx="2235200" cy="723900"/>
          </a:xfrm>
          <a:prstGeom prst="rect">
            <a:avLst/>
          </a:prstGeom>
          <a:noFill/>
          <a:ln>
            <a:noFill/>
          </a:ln>
        </p:spPr>
      </p:pic>
      <p:pic>
        <p:nvPicPr>
          <p:cNvPr id="609" name="Google Shape;609;p12"/>
          <p:cNvPicPr preferRelativeResize="0"/>
          <p:nvPr/>
        </p:nvPicPr>
        <p:blipFill rotWithShape="1">
          <a:blip r:embed="rId10">
            <a:alphaModFix/>
          </a:blip>
          <a:srcRect/>
          <a:stretch/>
        </p:blipFill>
        <p:spPr>
          <a:xfrm>
            <a:off x="-50026" y="2304976"/>
            <a:ext cx="2209667" cy="1463040"/>
          </a:xfrm>
          <a:prstGeom prst="rect">
            <a:avLst/>
          </a:prstGeom>
          <a:noFill/>
          <a:ln>
            <a:noFill/>
          </a:ln>
        </p:spPr>
      </p:pic>
      <p:pic>
        <p:nvPicPr>
          <p:cNvPr id="610" name="Google Shape;610;p12"/>
          <p:cNvPicPr preferRelativeResize="0"/>
          <p:nvPr/>
        </p:nvPicPr>
        <p:blipFill rotWithShape="1">
          <a:blip r:embed="rId11">
            <a:alphaModFix/>
          </a:blip>
          <a:srcRect/>
          <a:stretch/>
        </p:blipFill>
        <p:spPr>
          <a:xfrm>
            <a:off x="94170" y="3772469"/>
            <a:ext cx="3156218" cy="2103120"/>
          </a:xfrm>
          <a:prstGeom prst="rect">
            <a:avLst/>
          </a:prstGeom>
          <a:noFill/>
          <a:ln>
            <a:noFill/>
          </a:ln>
        </p:spPr>
      </p:pic>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13"/>
          <p:cNvSpPr txBox="1"/>
          <p:nvPr/>
        </p:nvSpPr>
        <p:spPr>
          <a:xfrm>
            <a:off x="2432215" y="3734261"/>
            <a:ext cx="6367264" cy="977900"/>
          </a:xfrm>
          <a:prstGeom prst="rect">
            <a:avLst/>
          </a:prstGeom>
          <a:noFill/>
          <a:ln>
            <a:noFill/>
          </a:ln>
        </p:spPr>
        <p:txBody>
          <a:bodyPr spcFirstLastPara="1" wrap="square" lIns="72500" tIns="36225" rIns="72500" bIns="36225" anchor="t" anchorCtr="0">
            <a:noAutofit/>
          </a:bodyPr>
          <a:lstStyle/>
          <a:p>
            <a:pPr marL="454025" lvl="0" indent="-454025">
              <a:buSzPts val="2500"/>
              <a:buFont typeface="Verdana"/>
              <a:buChar char="•"/>
            </a:pPr>
            <a:r>
              <a:rPr lang="en-US" sz="2500" b="1" i="0" u="none" strike="noStrike" cap="none" dirty="0" err="1">
                <a:solidFill>
                  <a:srgbClr val="000000"/>
                </a:solidFill>
                <a:latin typeface="Verdana"/>
                <a:ea typeface="Verdana"/>
                <a:cs typeface="Verdana"/>
                <a:sym typeface="Verdana"/>
              </a:rPr>
              <a:t>Preservar</a:t>
            </a:r>
            <a:r>
              <a:rPr lang="en-US" sz="2500" b="1" i="0" u="none" strike="noStrike" cap="none" dirty="0">
                <a:solidFill>
                  <a:srgbClr val="000000"/>
                </a:solidFill>
                <a:latin typeface="Verdana"/>
                <a:ea typeface="Verdana"/>
                <a:cs typeface="Verdana"/>
                <a:sym typeface="Verdana"/>
              </a:rPr>
              <a:t> la </a:t>
            </a:r>
            <a:r>
              <a:rPr lang="en-US" sz="2500" b="1" i="0" u="none" strike="noStrike" cap="none" dirty="0" err="1">
                <a:solidFill>
                  <a:srgbClr val="000000"/>
                </a:solidFill>
                <a:latin typeface="Verdana"/>
                <a:ea typeface="Verdana"/>
                <a:cs typeface="Verdana"/>
                <a:sym typeface="Verdana"/>
              </a:rPr>
              <a:t>calidad</a:t>
            </a:r>
            <a:r>
              <a:rPr lang="en-US" sz="2500" b="1" i="0" u="none" strike="noStrike" cap="none" dirty="0">
                <a:solidFill>
                  <a:srgbClr val="000000"/>
                </a:solidFill>
                <a:latin typeface="Verdana"/>
                <a:ea typeface="Verdana"/>
                <a:cs typeface="Verdana"/>
                <a:sym typeface="Verdana"/>
              </a:rPr>
              <a:t> </a:t>
            </a:r>
            <a:r>
              <a:rPr lang="en-US" sz="2500" b="0" i="0" u="none" strike="noStrike" cap="none" dirty="0">
                <a:solidFill>
                  <a:srgbClr val="800000"/>
                </a:solidFill>
                <a:latin typeface="Verdana"/>
                <a:ea typeface="Verdana"/>
                <a:cs typeface="Verdana"/>
                <a:sym typeface="Verdana"/>
              </a:rPr>
              <a:t>– </a:t>
            </a:r>
            <a:r>
              <a:rPr lang="es-ES_tradnl" sz="2500" dirty="0">
                <a:solidFill>
                  <a:srgbClr val="800000"/>
                </a:solidFill>
                <a:latin typeface="Verdana"/>
                <a:ea typeface="Verdana"/>
                <a:cs typeface="Verdana"/>
                <a:sym typeface="Verdana"/>
              </a:rPr>
              <a:t>mantener los edificios en buen estado; Promover la durabilidad y la eficiencia energética</a:t>
            </a:r>
            <a:br>
              <a:rPr lang="en-US" sz="2500" b="0" i="0" u="none" strike="noStrike" cap="none" dirty="0">
                <a:solidFill>
                  <a:srgbClr val="FF5050"/>
                </a:solidFill>
                <a:latin typeface="Verdana"/>
                <a:ea typeface="Verdana"/>
                <a:cs typeface="Verdana"/>
                <a:sym typeface="Verdana"/>
              </a:rPr>
            </a:br>
            <a:endParaRPr sz="2500" b="0" i="0" u="none" strike="noStrike" cap="none" dirty="0">
              <a:solidFill>
                <a:srgbClr val="0000CC"/>
              </a:solidFill>
              <a:latin typeface="Verdana"/>
              <a:ea typeface="Verdana"/>
              <a:cs typeface="Verdana"/>
              <a:sym typeface="Verdana"/>
            </a:endParaRPr>
          </a:p>
        </p:txBody>
      </p:sp>
      <p:sp>
        <p:nvSpPr>
          <p:cNvPr id="617" name="Google Shape;617;p13"/>
          <p:cNvSpPr txBox="1"/>
          <p:nvPr/>
        </p:nvSpPr>
        <p:spPr>
          <a:xfrm>
            <a:off x="2432215" y="2473786"/>
            <a:ext cx="6367264" cy="1144587"/>
          </a:xfrm>
          <a:prstGeom prst="rect">
            <a:avLst/>
          </a:prstGeom>
          <a:noFill/>
          <a:ln>
            <a:noFill/>
          </a:ln>
        </p:spPr>
        <p:txBody>
          <a:bodyPr spcFirstLastPara="1" wrap="square" lIns="72500" tIns="36225" rIns="72500" bIns="36225" anchor="t" anchorCtr="0">
            <a:noAutofit/>
          </a:bodyPr>
          <a:lstStyle/>
          <a:p>
            <a:pPr marL="454025" lvl="0" indent="-454025">
              <a:buSzPts val="2500"/>
              <a:buFont typeface="Verdana"/>
              <a:buChar char="•"/>
            </a:pPr>
            <a:r>
              <a:rPr lang="es-ES_tradnl" sz="2500" b="1" dirty="0">
                <a:latin typeface="Verdana"/>
                <a:ea typeface="Verdana"/>
                <a:cs typeface="Verdana"/>
                <a:sym typeface="Verdana"/>
              </a:rPr>
              <a:t>Preservar la asequibilidad</a:t>
            </a:r>
            <a:r>
              <a:rPr lang="es-ES_tradnl" sz="2500" b="0" i="0" u="none" strike="noStrike" cap="none" dirty="0">
                <a:solidFill>
                  <a:srgbClr val="800000"/>
                </a:solidFill>
                <a:latin typeface="Verdana"/>
                <a:ea typeface="Verdana"/>
                <a:cs typeface="Verdana"/>
                <a:sym typeface="Verdana"/>
              </a:rPr>
              <a:t>– </a:t>
            </a:r>
            <a:r>
              <a:rPr lang="es-ES_tradnl" sz="2500" dirty="0">
                <a:solidFill>
                  <a:srgbClr val="800000"/>
                </a:solidFill>
                <a:latin typeface="Verdana"/>
                <a:ea typeface="Verdana"/>
                <a:cs typeface="Verdana"/>
                <a:sym typeface="Verdana"/>
              </a:rPr>
              <a:t>garantizar el acceso de las personas de escasos recursos;</a:t>
            </a:r>
            <a:br>
              <a:rPr lang="es-ES_tradnl" sz="2500" b="0" i="0" u="none" strike="noStrike" cap="none" dirty="0">
                <a:solidFill>
                  <a:srgbClr val="FF0000"/>
                </a:solidFill>
                <a:latin typeface="Verdana"/>
                <a:ea typeface="Verdana"/>
                <a:cs typeface="Verdana"/>
                <a:sym typeface="Verdana"/>
              </a:rPr>
            </a:br>
            <a:br>
              <a:rPr lang="es-ES_tradnl" sz="2500" b="1" i="0" u="none" strike="noStrike" cap="none" dirty="0">
                <a:solidFill>
                  <a:srgbClr val="FF0000"/>
                </a:solidFill>
                <a:latin typeface="Verdana"/>
                <a:ea typeface="Verdana"/>
                <a:cs typeface="Verdana"/>
                <a:sym typeface="Verdana"/>
              </a:rPr>
            </a:br>
            <a:endParaRPr lang="es-ES_tradnl" sz="2500" b="1" i="0" u="none" strike="noStrike" cap="none" dirty="0">
              <a:solidFill>
                <a:srgbClr val="FF5050"/>
              </a:solidFill>
              <a:latin typeface="Verdana"/>
              <a:ea typeface="Verdana"/>
              <a:cs typeface="Verdana"/>
              <a:sym typeface="Verdana"/>
            </a:endParaRPr>
          </a:p>
        </p:txBody>
      </p:sp>
      <p:sp>
        <p:nvSpPr>
          <p:cNvPr id="618" name="Google Shape;618;p13"/>
          <p:cNvSpPr txBox="1">
            <a:spLocks noGrp="1"/>
          </p:cNvSpPr>
          <p:nvPr>
            <p:ph type="title"/>
          </p:nvPr>
        </p:nvSpPr>
        <p:spPr>
          <a:xfrm>
            <a:off x="2576766" y="-118562"/>
            <a:ext cx="6374574" cy="1970088"/>
          </a:xfrm>
          <a:prstGeom prst="rect">
            <a:avLst/>
          </a:prstGeom>
          <a:noFill/>
          <a:ln>
            <a:noFill/>
          </a:ln>
        </p:spPr>
        <p:txBody>
          <a:bodyPr spcFirstLastPara="1" wrap="square" lIns="91425" tIns="45700" rIns="91425" bIns="45700" anchor="ctr" anchorCtr="0">
            <a:noAutofit/>
          </a:bodyPr>
          <a:lstStyle/>
          <a:p>
            <a:pPr lvl="0"/>
            <a:br>
              <a:rPr lang="en-US" sz="2800" b="1" dirty="0">
                <a:solidFill>
                  <a:srgbClr val="004E00"/>
                </a:solidFill>
                <a:latin typeface="Verdana"/>
                <a:ea typeface="Verdana"/>
                <a:cs typeface="Verdana"/>
                <a:sym typeface="Verdana"/>
              </a:rPr>
            </a:br>
            <a:r>
              <a:rPr lang="en-US" sz="3600" b="1" dirty="0">
                <a:solidFill>
                  <a:srgbClr val="800000"/>
                </a:solidFill>
                <a:latin typeface="Verdana"/>
                <a:ea typeface="Verdana"/>
                <a:cs typeface="Verdana"/>
                <a:sym typeface="Verdana"/>
              </a:rPr>
              <a:t>“</a:t>
            </a:r>
            <a:r>
              <a:rPr lang="es-ES_tradnl" sz="3600" b="1" dirty="0">
                <a:solidFill>
                  <a:srgbClr val="800000"/>
                </a:solidFill>
                <a:latin typeface="Verdana"/>
                <a:ea typeface="Verdana"/>
                <a:cs typeface="Verdana"/>
                <a:sym typeface="Verdana"/>
              </a:rPr>
              <a:t>Administrar</a:t>
            </a:r>
            <a:r>
              <a:rPr lang="en-US" sz="3600" b="1" dirty="0">
                <a:solidFill>
                  <a:srgbClr val="800000"/>
                </a:solidFill>
                <a:latin typeface="Verdana"/>
                <a:ea typeface="Verdana"/>
                <a:cs typeface="Verdana"/>
                <a:sym typeface="Verdana"/>
              </a:rPr>
              <a:t>”</a:t>
            </a:r>
            <a:r>
              <a:rPr lang="en-US" sz="3600" b="1" dirty="0">
                <a:solidFill>
                  <a:srgbClr val="004E00"/>
                </a:solidFill>
                <a:latin typeface="Verdana"/>
                <a:ea typeface="Verdana"/>
                <a:cs typeface="Verdana"/>
                <a:sym typeface="Verdana"/>
              </a:rPr>
              <a:t> </a:t>
            </a:r>
            <a:br>
              <a:rPr lang="en-US" sz="3600" b="1" dirty="0">
                <a:solidFill>
                  <a:srgbClr val="004E00"/>
                </a:solidFill>
                <a:latin typeface="Verdana"/>
                <a:ea typeface="Verdana"/>
                <a:cs typeface="Verdana"/>
                <a:sym typeface="Verdana"/>
              </a:rPr>
            </a:br>
            <a:br>
              <a:rPr lang="en-US" sz="2000" b="1" dirty="0">
                <a:solidFill>
                  <a:srgbClr val="004E00"/>
                </a:solidFill>
                <a:latin typeface="Verdana"/>
                <a:ea typeface="Verdana"/>
                <a:cs typeface="Verdana"/>
                <a:sym typeface="Verdana"/>
              </a:rPr>
            </a:br>
            <a:r>
              <a:rPr lang="es-ES_tradnl" sz="2800" b="1" dirty="0">
                <a:solidFill>
                  <a:srgbClr val="004E00"/>
                </a:solidFill>
                <a:latin typeface="Verdana"/>
                <a:ea typeface="Verdana"/>
                <a:cs typeface="Verdana"/>
                <a:sym typeface="Verdana"/>
              </a:rPr>
              <a:t>Suelos, edificios y usos del suelo confiados al cuidado de un CLT</a:t>
            </a:r>
            <a:endParaRPr lang="es-ES_tradnl" dirty="0"/>
          </a:p>
        </p:txBody>
      </p:sp>
      <p:sp>
        <p:nvSpPr>
          <p:cNvPr id="619" name="Google Shape;619;p13"/>
          <p:cNvSpPr txBox="1"/>
          <p:nvPr/>
        </p:nvSpPr>
        <p:spPr>
          <a:xfrm>
            <a:off x="2448780" y="5337176"/>
            <a:ext cx="6128016" cy="1411287"/>
          </a:xfrm>
          <a:prstGeom prst="rect">
            <a:avLst/>
          </a:prstGeom>
          <a:noFill/>
          <a:ln>
            <a:noFill/>
          </a:ln>
        </p:spPr>
        <p:txBody>
          <a:bodyPr spcFirstLastPara="1" wrap="square" lIns="72500" tIns="36225" rIns="72500" bIns="36225" anchor="t" anchorCtr="0">
            <a:noAutofit/>
          </a:bodyPr>
          <a:lstStyle/>
          <a:p>
            <a:pPr marL="454025" lvl="0" indent="-454025">
              <a:buSzPts val="2500"/>
              <a:buFont typeface="Verdana"/>
              <a:buChar char="•"/>
            </a:pPr>
            <a:r>
              <a:rPr lang="es-ES_tradnl" sz="2400" b="1" dirty="0">
                <a:latin typeface="Verdana"/>
                <a:ea typeface="Verdana"/>
                <a:cs typeface="Verdana"/>
                <a:sym typeface="Verdana"/>
              </a:rPr>
              <a:t>Proteger la seguridad</a:t>
            </a:r>
            <a:r>
              <a:rPr lang="es-ES_tradnl" sz="2500" b="0" i="0" u="none" strike="noStrike" cap="none" dirty="0">
                <a:solidFill>
                  <a:srgbClr val="800000"/>
                </a:solidFill>
                <a:latin typeface="Verdana"/>
                <a:ea typeface="Verdana"/>
                <a:cs typeface="Verdana"/>
                <a:sym typeface="Verdana"/>
              </a:rPr>
              <a:t>– </a:t>
            </a:r>
            <a:r>
              <a:rPr lang="es-ES_tradnl" sz="2500" dirty="0">
                <a:solidFill>
                  <a:srgbClr val="800000"/>
                </a:solidFill>
                <a:latin typeface="Verdana"/>
                <a:ea typeface="Verdana"/>
                <a:cs typeface="Verdana"/>
                <a:sym typeface="Verdana"/>
              </a:rPr>
              <a:t>respaldar a los usuarios del terreno y a los ocupantes de cualquier edificio</a:t>
            </a:r>
            <a:endParaRPr lang="es-ES_tradnl" sz="2500" b="0" i="0" u="none" strike="noStrike" cap="none" dirty="0">
              <a:solidFill>
                <a:srgbClr val="0000CC"/>
              </a:solidFill>
              <a:latin typeface="Verdana"/>
              <a:ea typeface="Verdana"/>
              <a:cs typeface="Verdana"/>
              <a:sym typeface="Verdana"/>
            </a:endParaRPr>
          </a:p>
        </p:txBody>
      </p:sp>
      <p:pic>
        <p:nvPicPr>
          <p:cNvPr id="620" name="Google Shape;620;p13"/>
          <p:cNvPicPr preferRelativeResize="0"/>
          <p:nvPr/>
        </p:nvPicPr>
        <p:blipFill rotWithShape="1">
          <a:blip r:embed="rId3">
            <a:alphaModFix/>
          </a:blip>
          <a:srcRect/>
          <a:stretch/>
        </p:blipFill>
        <p:spPr>
          <a:xfrm>
            <a:off x="860421" y="3887636"/>
            <a:ext cx="1077913" cy="898525"/>
          </a:xfrm>
          <a:prstGeom prst="rect">
            <a:avLst/>
          </a:prstGeom>
          <a:noFill/>
          <a:ln>
            <a:noFill/>
          </a:ln>
        </p:spPr>
      </p:pic>
      <p:pic>
        <p:nvPicPr>
          <p:cNvPr id="621" name="Google Shape;621;p13" descr="Macintosh HD:Users:jedvermont:Desktop:28015197-beautiful-mother-silhouette-with-her-baby.jpg"/>
          <p:cNvPicPr preferRelativeResize="0"/>
          <p:nvPr/>
        </p:nvPicPr>
        <p:blipFill rotWithShape="1">
          <a:blip r:embed="rId4">
            <a:alphaModFix/>
          </a:blip>
          <a:srcRect/>
          <a:stretch/>
        </p:blipFill>
        <p:spPr>
          <a:xfrm>
            <a:off x="876296" y="5275129"/>
            <a:ext cx="1062038" cy="1060450"/>
          </a:xfrm>
          <a:prstGeom prst="rect">
            <a:avLst/>
          </a:prstGeom>
          <a:noFill/>
          <a:ln>
            <a:noFill/>
          </a:ln>
        </p:spPr>
      </p:pic>
      <p:sp>
        <p:nvSpPr>
          <p:cNvPr id="622" name="Google Shape;622;p13"/>
          <p:cNvSpPr/>
          <p:nvPr/>
        </p:nvSpPr>
        <p:spPr>
          <a:xfrm>
            <a:off x="461370" y="962798"/>
            <a:ext cx="178511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ES_tradnl" sz="2400" b="0" i="0" u="none" strike="noStrike" cap="none" dirty="0">
                <a:solidFill>
                  <a:srgbClr val="C00000"/>
                </a:solidFill>
                <a:latin typeface="Verdana"/>
                <a:ea typeface="Verdana"/>
                <a:cs typeface="Verdana"/>
                <a:sym typeface="Verdana"/>
              </a:rPr>
              <a:t>Operación</a:t>
            </a:r>
            <a:endParaRPr lang="es-ES_tradnl" sz="2400" b="0" i="0" u="none" strike="noStrike" cap="none" dirty="0">
              <a:solidFill>
                <a:schemeClr val="dk1"/>
              </a:solidFill>
              <a:latin typeface="Times New Roman"/>
              <a:ea typeface="Times New Roman"/>
              <a:cs typeface="Times New Roman"/>
              <a:sym typeface="Times New Roman"/>
            </a:endParaRPr>
          </a:p>
        </p:txBody>
      </p:sp>
      <p:pic>
        <p:nvPicPr>
          <p:cNvPr id="623" name="Google Shape;623;p13"/>
          <p:cNvPicPr preferRelativeResize="0"/>
          <p:nvPr/>
        </p:nvPicPr>
        <p:blipFill rotWithShape="1">
          <a:blip r:embed="rId5">
            <a:alphaModFix/>
          </a:blip>
          <a:srcRect b="8455"/>
          <a:stretch/>
        </p:blipFill>
        <p:spPr>
          <a:xfrm>
            <a:off x="931860" y="2268520"/>
            <a:ext cx="935037" cy="1144587"/>
          </a:xfrm>
          <a:prstGeom prst="rect">
            <a:avLst/>
          </a:prstGeom>
          <a:noFill/>
          <a:ln>
            <a:noFill/>
          </a:ln>
        </p:spPr>
      </p:pic>
      <p:sp>
        <p:nvSpPr>
          <p:cNvPr id="624" name="Google Shape;624;p13"/>
          <p:cNvSpPr/>
          <p:nvPr/>
        </p:nvSpPr>
        <p:spPr>
          <a:xfrm>
            <a:off x="192660" y="152399"/>
            <a:ext cx="2239555" cy="2185819"/>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accent1"/>
              </a:solidFill>
              <a:latin typeface="Arial Narrow"/>
              <a:ea typeface="Arial Narrow"/>
              <a:cs typeface="Arial Narrow"/>
              <a:sym typeface="Arial Narrow"/>
            </a:endParaRPr>
          </a:p>
        </p:txBody>
      </p:sp>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14"/>
          <p:cNvSpPr/>
          <p:nvPr/>
        </p:nvSpPr>
        <p:spPr>
          <a:xfrm>
            <a:off x="2304676" y="3321844"/>
            <a:ext cx="4497387" cy="476250"/>
          </a:xfrm>
          <a:prstGeom prst="rect">
            <a:avLst/>
          </a:prstGeom>
          <a:noFill/>
          <a:ln>
            <a:noFill/>
          </a:ln>
        </p:spPr>
        <p:txBody>
          <a:bodyPr spcFirstLastPara="1" wrap="square" lIns="72500" tIns="36225" rIns="72500" bIns="36225" anchor="t" anchorCtr="0">
            <a:noAutofit/>
          </a:bodyPr>
          <a:lstStyle/>
          <a:p>
            <a:pPr marL="270852" marR="0" lvl="0" indent="0" algn="ctr" rtl="0">
              <a:lnSpc>
                <a:spcPct val="100000"/>
              </a:lnSpc>
              <a:spcBef>
                <a:spcPts val="0"/>
              </a:spcBef>
              <a:spcAft>
                <a:spcPts val="0"/>
              </a:spcAft>
              <a:buClr>
                <a:srgbClr val="000000"/>
              </a:buClr>
              <a:buSzPts val="2232"/>
              <a:buFont typeface="Arial"/>
              <a:buNone/>
            </a:pPr>
            <a:r>
              <a:rPr lang="en-US" sz="2232" b="1" i="0" u="none" strike="noStrike" cap="none">
                <a:solidFill>
                  <a:srgbClr val="008000"/>
                </a:solidFill>
                <a:latin typeface="Times New Roman"/>
                <a:ea typeface="Times New Roman"/>
                <a:cs typeface="Times New Roman"/>
                <a:sym typeface="Times New Roman"/>
              </a:rPr>
              <a:t>Public interest representatives</a:t>
            </a:r>
            <a:endParaRPr sz="1400" b="0" i="0" u="none" strike="noStrike" cap="none">
              <a:solidFill>
                <a:srgbClr val="000000"/>
              </a:solidFill>
              <a:latin typeface="Arial"/>
              <a:ea typeface="Arial"/>
              <a:cs typeface="Arial"/>
              <a:sym typeface="Arial"/>
            </a:endParaRPr>
          </a:p>
          <a:p>
            <a:pPr marL="270852" marR="0" lvl="0" indent="-129120" algn="l" rtl="0">
              <a:lnSpc>
                <a:spcPct val="100000"/>
              </a:lnSpc>
              <a:spcBef>
                <a:spcPts val="446"/>
              </a:spcBef>
              <a:spcAft>
                <a:spcPts val="0"/>
              </a:spcAft>
              <a:buClr>
                <a:schemeClr val="dk1"/>
              </a:buClr>
              <a:buSzPts val="2232"/>
              <a:buFont typeface="Times New Roman"/>
              <a:buNone/>
            </a:pPr>
            <a:endParaRPr sz="2232" b="0" i="0" u="none" strike="noStrike" cap="none">
              <a:solidFill>
                <a:schemeClr val="lt1"/>
              </a:solidFill>
              <a:latin typeface="Times New Roman"/>
              <a:ea typeface="Times New Roman"/>
              <a:cs typeface="Times New Roman"/>
              <a:sym typeface="Times New Roman"/>
            </a:endParaRPr>
          </a:p>
          <a:p>
            <a:pPr marL="270852" marR="0" lvl="0" indent="-129120" algn="l" rtl="0">
              <a:lnSpc>
                <a:spcPct val="100000"/>
              </a:lnSpc>
              <a:spcBef>
                <a:spcPts val="446"/>
              </a:spcBef>
              <a:spcAft>
                <a:spcPts val="0"/>
              </a:spcAft>
              <a:buClr>
                <a:schemeClr val="dk1"/>
              </a:buClr>
              <a:buSzPts val="2232"/>
              <a:buFont typeface="Times New Roman"/>
              <a:buNone/>
            </a:pPr>
            <a:endParaRPr sz="2232" b="0" i="0" u="none" strike="noStrike" cap="none">
              <a:solidFill>
                <a:schemeClr val="lt1"/>
              </a:solidFill>
              <a:latin typeface="Times New Roman"/>
              <a:ea typeface="Times New Roman"/>
              <a:cs typeface="Times New Roman"/>
              <a:sym typeface="Times New Roman"/>
            </a:endParaRPr>
          </a:p>
        </p:txBody>
      </p:sp>
      <p:pic>
        <p:nvPicPr>
          <p:cNvPr id="633" name="Google Shape;633;p14"/>
          <p:cNvPicPr preferRelativeResize="0"/>
          <p:nvPr/>
        </p:nvPicPr>
        <p:blipFill rotWithShape="1">
          <a:blip r:embed="rId3">
            <a:alphaModFix/>
          </a:blip>
          <a:srcRect/>
          <a:stretch/>
        </p:blipFill>
        <p:spPr>
          <a:xfrm>
            <a:off x="228021" y="3489325"/>
            <a:ext cx="2430249" cy="1458149"/>
          </a:xfrm>
          <a:prstGeom prst="rect">
            <a:avLst/>
          </a:prstGeom>
          <a:noFill/>
          <a:ln>
            <a:noFill/>
          </a:ln>
        </p:spPr>
      </p:pic>
      <p:pic>
        <p:nvPicPr>
          <p:cNvPr id="634" name="Google Shape;634;p14"/>
          <p:cNvPicPr preferRelativeResize="0"/>
          <p:nvPr/>
        </p:nvPicPr>
        <p:blipFill rotWithShape="1">
          <a:blip r:embed="rId4">
            <a:alphaModFix/>
          </a:blip>
          <a:srcRect/>
          <a:stretch/>
        </p:blipFill>
        <p:spPr>
          <a:xfrm>
            <a:off x="6575424" y="3517734"/>
            <a:ext cx="2430463" cy="1457325"/>
          </a:xfrm>
          <a:prstGeom prst="rect">
            <a:avLst/>
          </a:prstGeom>
          <a:noFill/>
          <a:ln>
            <a:noFill/>
          </a:ln>
        </p:spPr>
      </p:pic>
      <p:sp>
        <p:nvSpPr>
          <p:cNvPr id="635" name="Google Shape;635;p14"/>
          <p:cNvSpPr/>
          <p:nvPr/>
        </p:nvSpPr>
        <p:spPr>
          <a:xfrm>
            <a:off x="6342855" y="4835570"/>
            <a:ext cx="2895600" cy="476250"/>
          </a:xfrm>
          <a:prstGeom prst="rect">
            <a:avLst/>
          </a:prstGeom>
          <a:noFill/>
          <a:ln>
            <a:noFill/>
          </a:ln>
        </p:spPr>
        <p:txBody>
          <a:bodyPr spcFirstLastPara="1" wrap="square" lIns="72500" tIns="36225" rIns="72500" bIns="36225" anchor="t" anchorCtr="0">
            <a:noAutofit/>
          </a:bodyPr>
          <a:lstStyle/>
          <a:p>
            <a:pPr marL="303213" marR="0" lvl="0" indent="-303213" algn="ctr" rtl="0">
              <a:lnSpc>
                <a:spcPct val="100000"/>
              </a:lnSpc>
              <a:spcBef>
                <a:spcPts val="0"/>
              </a:spcBef>
              <a:spcAft>
                <a:spcPts val="0"/>
              </a:spcAft>
              <a:buClr>
                <a:srgbClr val="000000"/>
              </a:buClr>
              <a:buSzPts val="2400"/>
              <a:buFont typeface="Arial"/>
              <a:buNone/>
            </a:pPr>
            <a:r>
              <a:rPr lang="en-US" sz="2400" b="1" i="0" u="none" strike="noStrike" cap="none" dirty="0">
                <a:solidFill>
                  <a:srgbClr val="3366FF"/>
                </a:solidFill>
                <a:latin typeface="Arial"/>
                <a:ea typeface="Arial"/>
                <a:cs typeface="Arial"/>
                <a:sym typeface="Arial"/>
              </a:rPr>
              <a:t>Leaseholders</a:t>
            </a:r>
            <a:endParaRPr sz="1400" b="0" i="0" u="none" strike="noStrike" cap="none" dirty="0">
              <a:solidFill>
                <a:srgbClr val="000000"/>
              </a:solidFill>
              <a:latin typeface="Arial"/>
              <a:ea typeface="Arial"/>
              <a:cs typeface="Arial"/>
              <a:sym typeface="Arial"/>
            </a:endParaRPr>
          </a:p>
          <a:p>
            <a:pPr marL="303213" marR="0" lvl="0" indent="-161481" algn="l" rtl="0">
              <a:lnSpc>
                <a:spcPct val="100000"/>
              </a:lnSpc>
              <a:spcBef>
                <a:spcPts val="446"/>
              </a:spcBef>
              <a:spcAft>
                <a:spcPts val="0"/>
              </a:spcAft>
              <a:buClr>
                <a:schemeClr val="dk1"/>
              </a:buClr>
              <a:buSzPts val="2232"/>
              <a:buFont typeface="Times New Roman"/>
              <a:buNone/>
            </a:pPr>
            <a:endParaRPr sz="2232" b="0" i="0" u="none" strike="noStrike" cap="none" dirty="0">
              <a:solidFill>
                <a:schemeClr val="lt1"/>
              </a:solidFill>
              <a:latin typeface="Arial"/>
              <a:ea typeface="Arial"/>
              <a:cs typeface="Arial"/>
              <a:sym typeface="Arial"/>
            </a:endParaRPr>
          </a:p>
          <a:p>
            <a:pPr marL="303213" marR="0" lvl="0" indent="-161481" algn="l" rtl="0">
              <a:lnSpc>
                <a:spcPct val="100000"/>
              </a:lnSpc>
              <a:spcBef>
                <a:spcPts val="446"/>
              </a:spcBef>
              <a:spcAft>
                <a:spcPts val="0"/>
              </a:spcAft>
              <a:buClr>
                <a:schemeClr val="dk1"/>
              </a:buClr>
              <a:buSzPts val="2232"/>
              <a:buFont typeface="Times New Roman"/>
              <a:buNone/>
            </a:pPr>
            <a:endParaRPr sz="2232" b="0" i="0" u="none" strike="noStrike" cap="none" dirty="0">
              <a:solidFill>
                <a:schemeClr val="lt1"/>
              </a:solidFill>
              <a:latin typeface="Arial"/>
              <a:ea typeface="Arial"/>
              <a:cs typeface="Arial"/>
              <a:sym typeface="Arial"/>
            </a:endParaRPr>
          </a:p>
        </p:txBody>
      </p:sp>
      <p:sp>
        <p:nvSpPr>
          <p:cNvPr id="636" name="Google Shape;636;p14"/>
          <p:cNvSpPr/>
          <p:nvPr/>
        </p:nvSpPr>
        <p:spPr>
          <a:xfrm>
            <a:off x="138672" y="4843462"/>
            <a:ext cx="2098675" cy="815975"/>
          </a:xfrm>
          <a:prstGeom prst="rect">
            <a:avLst/>
          </a:prstGeom>
          <a:noFill/>
          <a:ln>
            <a:noFill/>
          </a:ln>
        </p:spPr>
        <p:txBody>
          <a:bodyPr spcFirstLastPara="1" wrap="square" lIns="72500" tIns="36225" rIns="72500" bIns="36225" anchor="t" anchorCtr="0">
            <a:noAutofit/>
          </a:bodyPr>
          <a:lstStyle/>
          <a:p>
            <a:pPr marL="270852"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D2862F"/>
                </a:solidFill>
                <a:latin typeface="Times New Roman"/>
                <a:ea typeface="Times New Roman"/>
                <a:cs typeface="Times New Roman"/>
                <a:sym typeface="Times New Roman"/>
              </a:rPr>
              <a:t>Residents</a:t>
            </a:r>
            <a:endParaRPr sz="2232" b="0" i="0" u="none" strike="noStrike" cap="none">
              <a:solidFill>
                <a:schemeClr val="lt1"/>
              </a:solidFill>
              <a:latin typeface="Times New Roman"/>
              <a:ea typeface="Times New Roman"/>
              <a:cs typeface="Times New Roman"/>
              <a:sym typeface="Times New Roman"/>
            </a:endParaRPr>
          </a:p>
          <a:p>
            <a:pPr marL="1180490" marR="0" lvl="2" indent="-129119" algn="ctr" rtl="0">
              <a:lnSpc>
                <a:spcPct val="100000"/>
              </a:lnSpc>
              <a:spcBef>
                <a:spcPts val="446"/>
              </a:spcBef>
              <a:spcAft>
                <a:spcPts val="0"/>
              </a:spcAft>
              <a:buClr>
                <a:schemeClr val="dk1"/>
              </a:buClr>
              <a:buSzPts val="2232"/>
              <a:buFont typeface="Times New Roman"/>
              <a:buNone/>
            </a:pPr>
            <a:endParaRPr sz="2232" b="0" i="0" u="none" strike="noStrike" cap="none">
              <a:solidFill>
                <a:schemeClr val="lt1"/>
              </a:solidFill>
              <a:latin typeface="Times New Roman"/>
              <a:ea typeface="Times New Roman"/>
              <a:cs typeface="Times New Roman"/>
              <a:sym typeface="Times New Roman"/>
            </a:endParaRPr>
          </a:p>
        </p:txBody>
      </p:sp>
      <p:graphicFrame>
        <p:nvGraphicFramePr>
          <p:cNvPr id="637" name="Google Shape;637;p14"/>
          <p:cNvGraphicFramePr/>
          <p:nvPr>
            <p:extLst>
              <p:ext uri="{D42A27DB-BD31-4B8C-83A1-F6EECF244321}">
                <p14:modId xmlns:p14="http://schemas.microsoft.com/office/powerpoint/2010/main" val="267514458"/>
              </p:ext>
            </p:extLst>
          </p:nvPr>
        </p:nvGraphicFramePr>
        <p:xfrm>
          <a:off x="-4591050" y="-1852613"/>
          <a:ext cx="18288000" cy="7835901"/>
        </p:xfrm>
        <a:graphic>
          <a:graphicData uri="http://schemas.openxmlformats.org/presentationml/2006/ole">
            <mc:AlternateContent xmlns:mc="http://schemas.openxmlformats.org/markup-compatibility/2006">
              <mc:Choice xmlns:v="urn:schemas-microsoft-com:vml" Requires="v">
                <p:oleObj name="Worksheet" r:id="rId5" imgW="18288000" imgH="7835900" progId="Excel.Sheet.8">
                  <p:embed/>
                </p:oleObj>
              </mc:Choice>
              <mc:Fallback>
                <p:oleObj name="Worksheet" r:id="rId5" imgW="18288000" imgH="7835900" progId="Excel.Sheet.8">
                  <p:embed/>
                  <p:pic>
                    <p:nvPicPr>
                      <p:cNvPr id="637" name="Google Shape;637;p14"/>
                      <p:cNvPicPr preferRelativeResize="0"/>
                      <p:nvPr/>
                    </p:nvPicPr>
                    <p:blipFill rotWithShape="1">
                      <a:blip r:embed="rId6">
                        <a:alphaModFix/>
                      </a:blip>
                      <a:srcRect/>
                      <a:stretch>
                        <a:fillRect/>
                      </a:stretch>
                    </p:blipFill>
                    <p:spPr>
                      <a:xfrm>
                        <a:off x="-4591050" y="-1852613"/>
                        <a:ext cx="18288000" cy="7835901"/>
                      </a:xfrm>
                      <a:prstGeom prst="rect">
                        <a:avLst/>
                      </a:prstGeom>
                      <a:noFill/>
                      <a:ln>
                        <a:noFill/>
                      </a:ln>
                    </p:spPr>
                  </p:pic>
                </p:oleObj>
              </mc:Fallback>
            </mc:AlternateContent>
          </a:graphicData>
        </a:graphic>
      </p:graphicFrame>
      <p:sp>
        <p:nvSpPr>
          <p:cNvPr id="638" name="Google Shape;638;p14"/>
          <p:cNvSpPr/>
          <p:nvPr/>
        </p:nvSpPr>
        <p:spPr>
          <a:xfrm flipH="1">
            <a:off x="3175000" y="4462463"/>
            <a:ext cx="1274763" cy="788987"/>
          </a:xfrm>
          <a:prstGeom prst="halfFrame">
            <a:avLst>
              <a:gd name="adj1" fmla="val 17792"/>
              <a:gd name="adj2" fmla="val 17795"/>
            </a:avLst>
          </a:prstGeom>
          <a:solidFill>
            <a:srgbClr val="33CCCC"/>
          </a:solidFill>
          <a:ln w="9525" cap="flat" cmpd="sng">
            <a:solidFill>
              <a:srgbClr val="0D3FAA"/>
            </a:solidFill>
            <a:prstDash val="solid"/>
            <a:round/>
            <a:headEnd type="none" w="sm" len="sm"/>
            <a:tailEnd type="none" w="sm" len="sm"/>
          </a:ln>
        </p:spPr>
        <p:txBody>
          <a:bodyPr spcFirstLastPara="1" wrap="square" lIns="72900" tIns="36450" rIns="72900" bIns="36450" anchor="t" anchorCtr="0">
            <a:noAutofit/>
          </a:bodyPr>
          <a:lstStyle/>
          <a:p>
            <a:pPr marL="0" marR="0" lvl="0" indent="0" algn="l" rtl="0">
              <a:lnSpc>
                <a:spcPct val="100000"/>
              </a:lnSpc>
              <a:spcBef>
                <a:spcPts val="0"/>
              </a:spcBef>
              <a:spcAft>
                <a:spcPts val="0"/>
              </a:spcAft>
              <a:buClr>
                <a:srgbClr val="000000"/>
              </a:buClr>
              <a:buSzPts val="797"/>
              <a:buFont typeface="Arial"/>
              <a:buNone/>
            </a:pPr>
            <a:endParaRPr sz="797" b="0" i="0" u="none" strike="noStrike" cap="none">
              <a:solidFill>
                <a:schemeClr val="dk1"/>
              </a:solidFill>
              <a:latin typeface="Arial Narrow"/>
              <a:ea typeface="Arial Narrow"/>
              <a:cs typeface="Arial Narrow"/>
              <a:sym typeface="Arial Narrow"/>
            </a:endParaRPr>
          </a:p>
        </p:txBody>
      </p:sp>
      <p:sp>
        <p:nvSpPr>
          <p:cNvPr id="639" name="Google Shape;639;p14"/>
          <p:cNvSpPr/>
          <p:nvPr/>
        </p:nvSpPr>
        <p:spPr>
          <a:xfrm>
            <a:off x="4814888" y="4462463"/>
            <a:ext cx="1276350" cy="788987"/>
          </a:xfrm>
          <a:prstGeom prst="halfFrame">
            <a:avLst>
              <a:gd name="adj1" fmla="val 17792"/>
              <a:gd name="adj2" fmla="val 17795"/>
            </a:avLst>
          </a:prstGeom>
          <a:solidFill>
            <a:srgbClr val="33CCCC"/>
          </a:solidFill>
          <a:ln w="9525" cap="flat" cmpd="sng">
            <a:solidFill>
              <a:srgbClr val="0D3FAA"/>
            </a:solidFill>
            <a:prstDash val="solid"/>
            <a:round/>
            <a:headEnd type="none" w="sm" len="sm"/>
            <a:tailEnd type="none" w="sm" len="sm"/>
          </a:ln>
        </p:spPr>
        <p:txBody>
          <a:bodyPr spcFirstLastPara="1" wrap="square" lIns="72900" tIns="36450" rIns="72900" bIns="36450" anchor="t" anchorCtr="0">
            <a:noAutofit/>
          </a:bodyPr>
          <a:lstStyle/>
          <a:p>
            <a:pPr marL="0" marR="0" lvl="0" indent="0" algn="l" rtl="0">
              <a:lnSpc>
                <a:spcPct val="100000"/>
              </a:lnSpc>
              <a:spcBef>
                <a:spcPts val="0"/>
              </a:spcBef>
              <a:spcAft>
                <a:spcPts val="0"/>
              </a:spcAft>
              <a:buClr>
                <a:srgbClr val="000000"/>
              </a:buClr>
              <a:buSzPts val="797"/>
              <a:buFont typeface="Arial"/>
              <a:buNone/>
            </a:pPr>
            <a:endParaRPr sz="797" b="0" i="0" u="none" strike="noStrike" cap="none">
              <a:solidFill>
                <a:schemeClr val="dk1"/>
              </a:solidFill>
              <a:latin typeface="Arial Narrow"/>
              <a:ea typeface="Arial Narrow"/>
              <a:cs typeface="Arial Narrow"/>
              <a:sym typeface="Arial Narrow"/>
            </a:endParaRPr>
          </a:p>
        </p:txBody>
      </p:sp>
      <p:pic>
        <p:nvPicPr>
          <p:cNvPr id="640" name="Google Shape;640;p14"/>
          <p:cNvPicPr preferRelativeResize="0"/>
          <p:nvPr/>
        </p:nvPicPr>
        <p:blipFill rotWithShape="1">
          <a:blip r:embed="rId7">
            <a:alphaModFix/>
          </a:blip>
          <a:srcRect/>
          <a:stretch/>
        </p:blipFill>
        <p:spPr>
          <a:xfrm>
            <a:off x="2935569" y="5111967"/>
            <a:ext cx="3272862" cy="1463040"/>
          </a:xfrm>
          <a:prstGeom prst="rect">
            <a:avLst/>
          </a:prstGeom>
          <a:noFill/>
          <a:ln>
            <a:noFill/>
          </a:ln>
        </p:spPr>
      </p:pic>
      <p:cxnSp>
        <p:nvCxnSpPr>
          <p:cNvPr id="641" name="Google Shape;641;p14"/>
          <p:cNvCxnSpPr/>
          <p:nvPr/>
        </p:nvCxnSpPr>
        <p:spPr>
          <a:xfrm rot="10800000">
            <a:off x="5664200" y="2336800"/>
            <a:ext cx="1884363" cy="1371600"/>
          </a:xfrm>
          <a:prstGeom prst="straightConnector1">
            <a:avLst/>
          </a:prstGeom>
          <a:noFill/>
          <a:ln w="38100" cap="flat" cmpd="sng">
            <a:solidFill>
              <a:srgbClr val="105AFB"/>
            </a:solidFill>
            <a:prstDash val="solid"/>
            <a:round/>
            <a:headEnd type="none" w="sm" len="sm"/>
            <a:tailEnd type="stealth" w="med" len="med"/>
          </a:ln>
        </p:spPr>
      </p:cxnSp>
      <p:cxnSp>
        <p:nvCxnSpPr>
          <p:cNvPr id="642" name="Google Shape;642;p14"/>
          <p:cNvCxnSpPr/>
          <p:nvPr/>
        </p:nvCxnSpPr>
        <p:spPr>
          <a:xfrm rot="10800000" flipH="1">
            <a:off x="1595438" y="2336800"/>
            <a:ext cx="1822450" cy="1371600"/>
          </a:xfrm>
          <a:prstGeom prst="straightConnector1">
            <a:avLst/>
          </a:prstGeom>
          <a:noFill/>
          <a:ln w="38100" cap="flat" cmpd="sng">
            <a:solidFill>
              <a:srgbClr val="E69233"/>
            </a:solidFill>
            <a:prstDash val="solid"/>
            <a:round/>
            <a:headEnd type="none" w="sm" len="sm"/>
            <a:tailEnd type="stealth" w="med" len="med"/>
          </a:ln>
        </p:spPr>
      </p:cxnSp>
      <p:sp>
        <p:nvSpPr>
          <p:cNvPr id="643" name="Google Shape;643;p14"/>
          <p:cNvSpPr txBox="1">
            <a:spLocks noGrp="1"/>
          </p:cNvSpPr>
          <p:nvPr>
            <p:ph type="title"/>
          </p:nvPr>
        </p:nvSpPr>
        <p:spPr>
          <a:xfrm>
            <a:off x="0" y="347027"/>
            <a:ext cx="9144001" cy="1000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br>
              <a:rPr lang="en-US" sz="2800" dirty="0">
                <a:solidFill>
                  <a:srgbClr val="0000CC"/>
                </a:solidFill>
                <a:latin typeface="Verdana"/>
                <a:ea typeface="Verdana"/>
                <a:cs typeface="Verdana"/>
                <a:sym typeface="Verdana"/>
              </a:rPr>
            </a:br>
            <a:br>
              <a:rPr lang="en-US" sz="2800" dirty="0">
                <a:solidFill>
                  <a:srgbClr val="0000CC"/>
                </a:solidFill>
                <a:latin typeface="Verdana"/>
                <a:ea typeface="Verdana"/>
                <a:cs typeface="Verdana"/>
                <a:sym typeface="Verdana"/>
              </a:rPr>
            </a:br>
            <a:br>
              <a:rPr lang="en-US" sz="4000" b="1" dirty="0">
                <a:solidFill>
                  <a:srgbClr val="0000CC"/>
                </a:solidFill>
                <a:latin typeface="Verdana"/>
                <a:ea typeface="Verdana"/>
                <a:cs typeface="Verdana"/>
                <a:sym typeface="Verdana"/>
              </a:rPr>
            </a:br>
            <a:r>
              <a:rPr lang="es-ES_tradnl" sz="4000" b="1" dirty="0">
                <a:solidFill>
                  <a:srgbClr val="0000CC"/>
                </a:solidFill>
                <a:latin typeface="Verdana"/>
                <a:ea typeface="Verdana"/>
                <a:cs typeface="Verdana"/>
                <a:sym typeface="Verdana"/>
              </a:rPr>
              <a:t>ORGANIZACIÓN</a:t>
            </a:r>
            <a:br>
              <a:rPr lang="es-ES_tradnl" sz="3200" b="1" dirty="0">
                <a:solidFill>
                  <a:srgbClr val="0000CC"/>
                </a:solidFill>
                <a:latin typeface="Verdana"/>
                <a:ea typeface="Verdana"/>
                <a:cs typeface="Verdana"/>
                <a:sym typeface="Verdana"/>
              </a:rPr>
            </a:br>
            <a:r>
              <a:rPr lang="es-ES_tradnl" sz="3200" b="1" dirty="0">
                <a:solidFill>
                  <a:srgbClr val="0000CC"/>
                </a:solidFill>
                <a:latin typeface="Verdana"/>
                <a:ea typeface="Verdana"/>
                <a:cs typeface="Verdana"/>
                <a:sym typeface="Verdana"/>
              </a:rPr>
              <a:t>La “C” en CLT</a:t>
            </a:r>
            <a:br>
              <a:rPr lang="en-US" sz="3200" b="1" dirty="0">
                <a:solidFill>
                  <a:srgbClr val="0000CC"/>
                </a:solidFill>
                <a:latin typeface="Verdana"/>
                <a:ea typeface="Verdana"/>
                <a:cs typeface="Verdana"/>
                <a:sym typeface="Verdana"/>
              </a:rPr>
            </a:br>
            <a:br>
              <a:rPr lang="en-US" sz="2800" dirty="0">
                <a:solidFill>
                  <a:srgbClr val="0000CC"/>
                </a:solidFill>
                <a:latin typeface="Verdana"/>
                <a:ea typeface="Verdana"/>
                <a:cs typeface="Verdana"/>
                <a:sym typeface="Verdana"/>
              </a:rPr>
            </a:br>
            <a:br>
              <a:rPr lang="en-US" sz="2800" b="1" dirty="0">
                <a:solidFill>
                  <a:srgbClr val="0000CC"/>
                </a:solidFill>
                <a:latin typeface="Verdana"/>
                <a:ea typeface="Verdana"/>
                <a:cs typeface="Verdana"/>
                <a:sym typeface="Verdana"/>
              </a:rPr>
            </a:br>
            <a:br>
              <a:rPr lang="en-US" sz="2800" b="1" dirty="0">
                <a:solidFill>
                  <a:srgbClr val="0000CC"/>
                </a:solidFill>
                <a:latin typeface="Verdana"/>
                <a:ea typeface="Verdana"/>
                <a:cs typeface="Verdana"/>
                <a:sym typeface="Verdana"/>
              </a:rPr>
            </a:br>
            <a:endParaRPr sz="2800" b="1" dirty="0">
              <a:solidFill>
                <a:srgbClr val="0000CC"/>
              </a:solidFill>
              <a:latin typeface="Verdana"/>
              <a:ea typeface="Verdana"/>
              <a:cs typeface="Verdana"/>
              <a:sym typeface="Verdana"/>
            </a:endParaRPr>
          </a:p>
        </p:txBody>
      </p:sp>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pic>
        <p:nvPicPr>
          <p:cNvPr id="651" name="Google Shape;651;p15"/>
          <p:cNvPicPr preferRelativeResize="0"/>
          <p:nvPr/>
        </p:nvPicPr>
        <p:blipFill rotWithShape="1">
          <a:blip r:embed="rId3">
            <a:alphaModFix/>
          </a:blip>
          <a:srcRect/>
          <a:stretch/>
        </p:blipFill>
        <p:spPr>
          <a:xfrm>
            <a:off x="6575424" y="3517734"/>
            <a:ext cx="2430463" cy="1457325"/>
          </a:xfrm>
          <a:prstGeom prst="rect">
            <a:avLst/>
          </a:prstGeom>
          <a:noFill/>
          <a:ln>
            <a:noFill/>
          </a:ln>
        </p:spPr>
      </p:pic>
      <p:sp>
        <p:nvSpPr>
          <p:cNvPr id="652" name="Google Shape;652;p15"/>
          <p:cNvSpPr/>
          <p:nvPr/>
        </p:nvSpPr>
        <p:spPr>
          <a:xfrm>
            <a:off x="6456363" y="4807972"/>
            <a:ext cx="2687637" cy="476250"/>
          </a:xfrm>
          <a:prstGeom prst="rect">
            <a:avLst/>
          </a:prstGeom>
          <a:noFill/>
          <a:ln>
            <a:noFill/>
          </a:ln>
        </p:spPr>
        <p:txBody>
          <a:bodyPr spcFirstLastPara="1" wrap="square" lIns="72500" tIns="36225" rIns="72500" bIns="36225" anchor="t" anchorCtr="0">
            <a:noAutofit/>
          </a:bodyPr>
          <a:lstStyle/>
          <a:p>
            <a:pPr marL="303213" lvl="0" indent="-303213" algn="ctr">
              <a:buSzPts val="2400"/>
            </a:pPr>
            <a:r>
              <a:rPr lang="es-ES_tradnl" sz="2400" b="1" dirty="0">
                <a:solidFill>
                  <a:srgbClr val="3366FF"/>
                </a:solidFill>
              </a:rPr>
              <a:t>Arrendatarios</a:t>
            </a:r>
            <a:endParaRPr lang="es-ES_tradnl" sz="2232" b="0" i="0" u="none" strike="noStrike" cap="none" dirty="0">
              <a:solidFill>
                <a:schemeClr val="lt1"/>
              </a:solidFill>
              <a:latin typeface="Arial"/>
              <a:ea typeface="Arial"/>
              <a:cs typeface="Arial"/>
              <a:sym typeface="Arial"/>
            </a:endParaRPr>
          </a:p>
          <a:p>
            <a:pPr marL="303213" marR="0" lvl="0" indent="-161481" algn="l" rtl="0">
              <a:lnSpc>
                <a:spcPct val="100000"/>
              </a:lnSpc>
              <a:spcBef>
                <a:spcPts val="446"/>
              </a:spcBef>
              <a:spcAft>
                <a:spcPts val="0"/>
              </a:spcAft>
              <a:buClr>
                <a:schemeClr val="dk1"/>
              </a:buClr>
              <a:buSzPts val="2232"/>
              <a:buFont typeface="Times New Roman"/>
              <a:buNone/>
            </a:pPr>
            <a:endParaRPr sz="2232" b="0" i="0" u="none" strike="noStrike" cap="none" dirty="0">
              <a:solidFill>
                <a:schemeClr val="lt1"/>
              </a:solidFill>
              <a:latin typeface="Arial"/>
              <a:ea typeface="Arial"/>
              <a:cs typeface="Arial"/>
              <a:sym typeface="Arial"/>
            </a:endParaRPr>
          </a:p>
        </p:txBody>
      </p:sp>
      <p:graphicFrame>
        <p:nvGraphicFramePr>
          <p:cNvPr id="653" name="Google Shape;653;p15"/>
          <p:cNvGraphicFramePr/>
          <p:nvPr/>
        </p:nvGraphicFramePr>
        <p:xfrm>
          <a:off x="2018131" y="-116054"/>
          <a:ext cx="5070475" cy="4362450"/>
        </p:xfrm>
        <a:graphic>
          <a:graphicData uri="http://schemas.openxmlformats.org/presentationml/2006/ole">
            <mc:AlternateContent xmlns:mc="http://schemas.openxmlformats.org/markup-compatibility/2006">
              <mc:Choice xmlns:v="urn:schemas-microsoft-com:vml" Requires="v">
                <p:oleObj r:id="rId4" imgW="5070475" imgH="4362450" progId="Excel.Sheet.8">
                  <p:embed/>
                </p:oleObj>
              </mc:Choice>
              <mc:Fallback>
                <p:oleObj r:id="rId4" imgW="5070475" imgH="4362450" progId="Excel.Sheet.8">
                  <p:embed/>
                  <p:pic>
                    <p:nvPicPr>
                      <p:cNvPr id="653" name="Google Shape;653;p15"/>
                      <p:cNvPicPr preferRelativeResize="0"/>
                      <p:nvPr/>
                    </p:nvPicPr>
                    <p:blipFill rotWithShape="1">
                      <a:blip r:embed="rId5">
                        <a:alphaModFix/>
                      </a:blip>
                      <a:srcRect/>
                      <a:stretch/>
                    </p:blipFill>
                    <p:spPr>
                      <a:xfrm>
                        <a:off x="2018131" y="-116054"/>
                        <a:ext cx="5070475" cy="4362450"/>
                      </a:xfrm>
                      <a:prstGeom prst="rect">
                        <a:avLst/>
                      </a:prstGeom>
                      <a:noFill/>
                      <a:ln>
                        <a:noFill/>
                      </a:ln>
                    </p:spPr>
                  </p:pic>
                </p:oleObj>
              </mc:Fallback>
            </mc:AlternateContent>
          </a:graphicData>
        </a:graphic>
      </p:graphicFrame>
      <p:cxnSp>
        <p:nvCxnSpPr>
          <p:cNvPr id="654" name="Google Shape;654;p15"/>
          <p:cNvCxnSpPr/>
          <p:nvPr/>
        </p:nvCxnSpPr>
        <p:spPr>
          <a:xfrm rot="10800000">
            <a:off x="5664200" y="2336800"/>
            <a:ext cx="1884363" cy="1371600"/>
          </a:xfrm>
          <a:prstGeom prst="straightConnector1">
            <a:avLst/>
          </a:prstGeom>
          <a:noFill/>
          <a:ln w="38100" cap="flat" cmpd="sng">
            <a:solidFill>
              <a:srgbClr val="105AFB"/>
            </a:solidFill>
            <a:prstDash val="solid"/>
            <a:round/>
            <a:headEnd type="none" w="sm" len="sm"/>
            <a:tailEnd type="stealth" w="med" len="med"/>
          </a:ln>
        </p:spPr>
      </p:cxnSp>
      <p:sp>
        <p:nvSpPr>
          <p:cNvPr id="655" name="Google Shape;655;p15"/>
          <p:cNvSpPr txBox="1"/>
          <p:nvPr/>
        </p:nvSpPr>
        <p:spPr>
          <a:xfrm>
            <a:off x="919844" y="3589413"/>
            <a:ext cx="4883241" cy="3046948"/>
          </a:xfrm>
          <a:prstGeom prst="rect">
            <a:avLst/>
          </a:prstGeom>
          <a:noFill/>
          <a:ln>
            <a:noFill/>
          </a:ln>
        </p:spPr>
        <p:txBody>
          <a:bodyPr spcFirstLastPara="1" wrap="square" lIns="91425" tIns="45700" rIns="91425" bIns="45700" anchor="t" anchorCtr="0">
            <a:spAutoFit/>
          </a:bodyPr>
          <a:lstStyle/>
          <a:p>
            <a:pPr marL="342900" lvl="0" indent="-342900">
              <a:buClr>
                <a:schemeClr val="dk1"/>
              </a:buClr>
              <a:buSzPts val="2400"/>
              <a:buFont typeface="Arial"/>
              <a:buChar char="•"/>
            </a:pPr>
            <a:r>
              <a:rPr lang="es-ES_tradnl" sz="2400" b="1" dirty="0">
                <a:solidFill>
                  <a:schemeClr val="dk1"/>
                </a:solidFill>
              </a:rPr>
              <a:t>Propietarios
Inquilinos
Agricultores y jardineros
Empresas u organizaciones sin fines de lucro que ocupen terrenos y espacios que sean propiedad o sean administrados por el CLT</a:t>
            </a:r>
            <a:endParaRPr lang="es-ES_tradnl" sz="2400" b="0" i="0" u="none" strike="noStrike" cap="none" dirty="0">
              <a:solidFill>
                <a:schemeClr val="dk1"/>
              </a:solidFill>
              <a:latin typeface="Times New Roman"/>
              <a:ea typeface="Times New Roman"/>
              <a:cs typeface="Times New Roman"/>
              <a:sym typeface="Times New Roman"/>
            </a:endParaRPr>
          </a:p>
        </p:txBody>
      </p:sp>
      <p:sp>
        <p:nvSpPr>
          <p:cNvPr id="656" name="Google Shape;656;p15"/>
          <p:cNvSpPr/>
          <p:nvPr/>
        </p:nvSpPr>
        <p:spPr>
          <a:xfrm>
            <a:off x="711575" y="2928211"/>
            <a:ext cx="2687637" cy="476250"/>
          </a:xfrm>
          <a:prstGeom prst="rect">
            <a:avLst/>
          </a:prstGeom>
          <a:noFill/>
          <a:ln>
            <a:noFill/>
          </a:ln>
        </p:spPr>
        <p:txBody>
          <a:bodyPr spcFirstLastPara="1" wrap="square" lIns="72500" tIns="36225" rIns="72500" bIns="36225" anchor="t" anchorCtr="0">
            <a:noAutofit/>
          </a:bodyPr>
          <a:lstStyle/>
          <a:p>
            <a:pPr marL="303213" lvl="0" indent="-303213" algn="ctr">
              <a:buSzPts val="2800"/>
            </a:pPr>
            <a:r>
              <a:rPr lang="es-ES_tradnl" sz="2800" b="1" u="sng" dirty="0">
                <a:solidFill>
                  <a:srgbClr val="3366FF"/>
                </a:solidFill>
              </a:rPr>
              <a:t>Arrendatarios</a:t>
            </a:r>
            <a:r>
              <a:rPr lang="en-US" sz="2800" b="1" u="sng" dirty="0">
                <a:solidFill>
                  <a:srgbClr val="3366FF"/>
                </a:solidFill>
              </a:rPr>
              <a:t>:</a:t>
            </a:r>
            <a:endParaRPr sz="2800" b="0" i="0" u="none" strike="noStrike" cap="none" dirty="0">
              <a:solidFill>
                <a:schemeClr val="lt1"/>
              </a:solidFill>
              <a:latin typeface="Arial"/>
              <a:ea typeface="Arial"/>
              <a:cs typeface="Arial"/>
              <a:sym typeface="Arial"/>
            </a:endParaRPr>
          </a:p>
          <a:p>
            <a:pPr marL="303213" marR="0" lvl="0" indent="-125413" algn="l" rtl="0">
              <a:lnSpc>
                <a:spcPct val="100000"/>
              </a:lnSpc>
              <a:spcBef>
                <a:spcPts val="560"/>
              </a:spcBef>
              <a:spcAft>
                <a:spcPts val="0"/>
              </a:spcAft>
              <a:buClr>
                <a:schemeClr val="dk1"/>
              </a:buClr>
              <a:buSzPts val="2800"/>
              <a:buFont typeface="Times New Roman"/>
              <a:buNone/>
            </a:pPr>
            <a:endParaRPr sz="2800" b="0" i="0" u="none" strike="noStrike" cap="none" dirty="0">
              <a:solidFill>
                <a:schemeClr val="lt1"/>
              </a:solidFill>
              <a:latin typeface="Arial"/>
              <a:ea typeface="Arial"/>
              <a:cs typeface="Arial"/>
              <a:sym typeface="Arial"/>
            </a:endParaRPr>
          </a:p>
        </p:txBody>
      </p:sp>
      <p:sp>
        <p:nvSpPr>
          <p:cNvPr id="657" name="Google Shape;657;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br>
              <a:rPr lang="en-US" sz="2800" dirty="0">
                <a:solidFill>
                  <a:srgbClr val="0000CC"/>
                </a:solidFill>
                <a:latin typeface="Verdana"/>
                <a:ea typeface="Verdana"/>
                <a:cs typeface="Verdana"/>
                <a:sym typeface="Verdana"/>
              </a:rPr>
            </a:br>
            <a:br>
              <a:rPr lang="en-US" sz="2800" dirty="0">
                <a:solidFill>
                  <a:srgbClr val="0000CC"/>
                </a:solidFill>
                <a:latin typeface="Verdana"/>
                <a:ea typeface="Verdana"/>
                <a:cs typeface="Verdana"/>
                <a:sym typeface="Verdana"/>
              </a:rPr>
            </a:br>
            <a:br>
              <a:rPr lang="en-US" sz="4000" b="1" dirty="0">
                <a:solidFill>
                  <a:srgbClr val="0000CC"/>
                </a:solidFill>
                <a:latin typeface="Verdana"/>
                <a:ea typeface="Verdana"/>
                <a:cs typeface="Verdana"/>
                <a:sym typeface="Verdana"/>
              </a:rPr>
            </a:br>
            <a:r>
              <a:rPr lang="es-ES_tradnl" sz="4000" b="1" dirty="0">
                <a:solidFill>
                  <a:srgbClr val="0000CC"/>
                </a:solidFill>
                <a:latin typeface="Verdana"/>
                <a:ea typeface="Verdana"/>
                <a:cs typeface="Verdana"/>
                <a:sym typeface="Verdana"/>
              </a:rPr>
              <a:t>ORGANIZACIÓN</a:t>
            </a:r>
            <a:br>
              <a:rPr lang="es-ES_tradnl" sz="3200" b="1" dirty="0">
                <a:solidFill>
                  <a:srgbClr val="0000CC"/>
                </a:solidFill>
                <a:latin typeface="Verdana"/>
                <a:ea typeface="Verdana"/>
                <a:cs typeface="Verdana"/>
                <a:sym typeface="Verdana"/>
              </a:rPr>
            </a:br>
            <a:r>
              <a:rPr lang="es-ES_tradnl" sz="3200" b="1" dirty="0">
                <a:solidFill>
                  <a:srgbClr val="0000CC"/>
                </a:solidFill>
                <a:latin typeface="Verdana"/>
                <a:ea typeface="Verdana"/>
                <a:cs typeface="Verdana"/>
                <a:sym typeface="Verdana"/>
              </a:rPr>
              <a:t>La “C” en CLT</a:t>
            </a:r>
            <a:br>
              <a:rPr lang="en-US" sz="3200" b="1" dirty="0">
                <a:solidFill>
                  <a:srgbClr val="0000CC"/>
                </a:solidFill>
                <a:latin typeface="Verdana"/>
                <a:ea typeface="Verdana"/>
                <a:cs typeface="Verdana"/>
                <a:sym typeface="Verdana"/>
              </a:rPr>
            </a:br>
            <a:br>
              <a:rPr lang="en-US" sz="2800" dirty="0">
                <a:solidFill>
                  <a:srgbClr val="0000CC"/>
                </a:solidFill>
                <a:latin typeface="Verdana"/>
                <a:ea typeface="Verdana"/>
                <a:cs typeface="Verdana"/>
                <a:sym typeface="Verdana"/>
              </a:rPr>
            </a:br>
            <a:br>
              <a:rPr lang="en-US" sz="2800" b="1" dirty="0">
                <a:solidFill>
                  <a:srgbClr val="0000CC"/>
                </a:solidFill>
                <a:latin typeface="Verdana"/>
                <a:ea typeface="Verdana"/>
                <a:cs typeface="Verdana"/>
                <a:sym typeface="Verdana"/>
              </a:rPr>
            </a:br>
            <a:br>
              <a:rPr lang="en-US" sz="2800" b="1" dirty="0">
                <a:solidFill>
                  <a:srgbClr val="0000CC"/>
                </a:solidFill>
                <a:latin typeface="Verdana"/>
                <a:ea typeface="Verdana"/>
                <a:cs typeface="Verdana"/>
                <a:sym typeface="Verdana"/>
              </a:rPr>
            </a:br>
            <a:endParaRPr sz="2800" b="1" dirty="0">
              <a:solidFill>
                <a:srgbClr val="0000CC"/>
              </a:solidFill>
              <a:latin typeface="Verdana"/>
              <a:ea typeface="Verdana"/>
              <a:cs typeface="Verdana"/>
              <a:sym typeface="Verdana"/>
            </a:endParaRPr>
          </a:p>
        </p:txBody>
      </p:sp>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665" name="Google Shape;665;p16"/>
          <p:cNvPicPr preferRelativeResize="0"/>
          <p:nvPr/>
        </p:nvPicPr>
        <p:blipFill rotWithShape="1">
          <a:blip r:embed="rId3">
            <a:alphaModFix/>
          </a:blip>
          <a:srcRect/>
          <a:stretch/>
        </p:blipFill>
        <p:spPr>
          <a:xfrm>
            <a:off x="228021" y="3489325"/>
            <a:ext cx="2430249" cy="1458149"/>
          </a:xfrm>
          <a:prstGeom prst="rect">
            <a:avLst/>
          </a:prstGeom>
          <a:noFill/>
          <a:ln>
            <a:noFill/>
          </a:ln>
        </p:spPr>
      </p:pic>
      <p:sp>
        <p:nvSpPr>
          <p:cNvPr id="666" name="Google Shape;666;p16"/>
          <p:cNvSpPr/>
          <p:nvPr/>
        </p:nvSpPr>
        <p:spPr>
          <a:xfrm>
            <a:off x="138672" y="4843462"/>
            <a:ext cx="2098675" cy="815975"/>
          </a:xfrm>
          <a:prstGeom prst="rect">
            <a:avLst/>
          </a:prstGeom>
          <a:noFill/>
          <a:ln>
            <a:noFill/>
          </a:ln>
        </p:spPr>
        <p:txBody>
          <a:bodyPr spcFirstLastPara="1" wrap="square" lIns="72500" tIns="36225" rIns="72500" bIns="36225" anchor="t" anchorCtr="0">
            <a:noAutofit/>
          </a:bodyPr>
          <a:lstStyle/>
          <a:p>
            <a:pPr marL="270852" lvl="0" algn="ctr">
              <a:buSzPts val="2400"/>
            </a:pPr>
            <a:r>
              <a:rPr lang="es-ES_tradnl" sz="2400" b="1" dirty="0">
                <a:solidFill>
                  <a:srgbClr val="D2862F"/>
                </a:solidFill>
                <a:latin typeface="Times New Roman"/>
                <a:ea typeface="Times New Roman"/>
                <a:cs typeface="Times New Roman"/>
                <a:sym typeface="Times New Roman"/>
              </a:rPr>
              <a:t>Residentes</a:t>
            </a:r>
            <a:endParaRPr lang="es-ES_tradnl" sz="2232" b="0" i="0" u="none" strike="noStrike" cap="none" dirty="0">
              <a:solidFill>
                <a:schemeClr val="lt1"/>
              </a:solidFill>
              <a:latin typeface="Times New Roman"/>
              <a:ea typeface="Times New Roman"/>
              <a:cs typeface="Times New Roman"/>
              <a:sym typeface="Times New Roman"/>
            </a:endParaRPr>
          </a:p>
        </p:txBody>
      </p:sp>
      <p:graphicFrame>
        <p:nvGraphicFramePr>
          <p:cNvPr id="667" name="Google Shape;667;p16"/>
          <p:cNvGraphicFramePr/>
          <p:nvPr/>
        </p:nvGraphicFramePr>
        <p:xfrm>
          <a:off x="2036761" y="0"/>
          <a:ext cx="5070475" cy="4362450"/>
        </p:xfrm>
        <a:graphic>
          <a:graphicData uri="http://schemas.openxmlformats.org/presentationml/2006/ole">
            <mc:AlternateContent xmlns:mc="http://schemas.openxmlformats.org/markup-compatibility/2006">
              <mc:Choice xmlns:v="urn:schemas-microsoft-com:vml" Requires="v">
                <p:oleObj r:id="rId4" imgW="5070475" imgH="4362450" progId="Excel.Sheet.8">
                  <p:embed/>
                </p:oleObj>
              </mc:Choice>
              <mc:Fallback>
                <p:oleObj r:id="rId4" imgW="5070475" imgH="4362450" progId="Excel.Sheet.8">
                  <p:embed/>
                  <p:pic>
                    <p:nvPicPr>
                      <p:cNvPr id="667" name="Google Shape;667;p16"/>
                      <p:cNvPicPr preferRelativeResize="0"/>
                      <p:nvPr/>
                    </p:nvPicPr>
                    <p:blipFill rotWithShape="1">
                      <a:blip r:embed="rId5">
                        <a:alphaModFix/>
                      </a:blip>
                      <a:srcRect/>
                      <a:stretch/>
                    </p:blipFill>
                    <p:spPr>
                      <a:xfrm>
                        <a:off x="2036761" y="0"/>
                        <a:ext cx="5070475" cy="4362450"/>
                      </a:xfrm>
                      <a:prstGeom prst="rect">
                        <a:avLst/>
                      </a:prstGeom>
                      <a:noFill/>
                      <a:ln>
                        <a:noFill/>
                      </a:ln>
                    </p:spPr>
                  </p:pic>
                </p:oleObj>
              </mc:Fallback>
            </mc:AlternateContent>
          </a:graphicData>
        </a:graphic>
      </p:graphicFrame>
      <p:cxnSp>
        <p:nvCxnSpPr>
          <p:cNvPr id="668" name="Google Shape;668;p16"/>
          <p:cNvCxnSpPr/>
          <p:nvPr/>
        </p:nvCxnSpPr>
        <p:spPr>
          <a:xfrm rot="10800000" flipH="1">
            <a:off x="1595438" y="2336800"/>
            <a:ext cx="1822450" cy="1371600"/>
          </a:xfrm>
          <a:prstGeom prst="straightConnector1">
            <a:avLst/>
          </a:prstGeom>
          <a:noFill/>
          <a:ln w="38100" cap="flat" cmpd="sng">
            <a:solidFill>
              <a:srgbClr val="E69233"/>
            </a:solidFill>
            <a:prstDash val="solid"/>
            <a:round/>
            <a:headEnd type="none" w="sm" len="sm"/>
            <a:tailEnd type="stealth" w="med" len="med"/>
          </a:ln>
        </p:spPr>
      </p:cxnSp>
      <p:sp>
        <p:nvSpPr>
          <p:cNvPr id="669" name="Google Shape;669;p16"/>
          <p:cNvSpPr/>
          <p:nvPr/>
        </p:nvSpPr>
        <p:spPr>
          <a:xfrm>
            <a:off x="3417888" y="3627438"/>
            <a:ext cx="4741863" cy="815975"/>
          </a:xfrm>
          <a:prstGeom prst="rect">
            <a:avLst/>
          </a:prstGeom>
          <a:noFill/>
          <a:ln>
            <a:noFill/>
          </a:ln>
        </p:spPr>
        <p:txBody>
          <a:bodyPr spcFirstLastPara="1" wrap="square" lIns="72500" tIns="36225" rIns="72500" bIns="36225" anchor="t" anchorCtr="0">
            <a:noAutofit/>
          </a:bodyPr>
          <a:lstStyle/>
          <a:p>
            <a:pPr marL="270852" lvl="0" algn="ctr">
              <a:buSzPts val="3200"/>
            </a:pPr>
            <a:r>
              <a:rPr lang="es-ES_tradnl" sz="2400" b="1" u="sng" dirty="0">
                <a:solidFill>
                  <a:srgbClr val="D2862F"/>
                </a:solidFill>
                <a:latin typeface="Times New Roman"/>
                <a:ea typeface="Times New Roman"/>
                <a:cs typeface="Times New Roman"/>
                <a:sym typeface="Times New Roman"/>
              </a:rPr>
              <a:t>Residentes (ubicados dentro del área de servicio de CLT)</a:t>
            </a:r>
            <a:r>
              <a:rPr lang="en-US" sz="2800" b="1" i="0" u="none" strike="noStrike" cap="none" dirty="0">
                <a:solidFill>
                  <a:srgbClr val="D2862F"/>
                </a:solidFill>
                <a:latin typeface="Times New Roman"/>
                <a:ea typeface="Times New Roman"/>
                <a:cs typeface="Times New Roman"/>
                <a:sym typeface="Times New Roman"/>
              </a:rPr>
              <a:t>:</a:t>
            </a:r>
            <a:endParaRPr sz="2800" b="0" i="0" u="none" strike="noStrike" cap="none" dirty="0">
              <a:solidFill>
                <a:schemeClr val="lt1"/>
              </a:solidFill>
              <a:latin typeface="Times New Roman"/>
              <a:ea typeface="Times New Roman"/>
              <a:cs typeface="Times New Roman"/>
              <a:sym typeface="Times New Roman"/>
            </a:endParaRPr>
          </a:p>
          <a:p>
            <a:pPr marL="1180490" marR="0" lvl="2" indent="-129119" algn="ctr" rtl="0">
              <a:lnSpc>
                <a:spcPct val="100000"/>
              </a:lnSpc>
              <a:spcBef>
                <a:spcPts val="446"/>
              </a:spcBef>
              <a:spcAft>
                <a:spcPts val="0"/>
              </a:spcAft>
              <a:buClr>
                <a:schemeClr val="dk1"/>
              </a:buClr>
              <a:buSzPts val="2232"/>
              <a:buFont typeface="Times New Roman"/>
              <a:buNone/>
            </a:pPr>
            <a:endParaRPr sz="2232" b="0" i="0" u="none" strike="noStrike" cap="none" dirty="0">
              <a:solidFill>
                <a:schemeClr val="lt1"/>
              </a:solidFill>
              <a:latin typeface="Times New Roman"/>
              <a:ea typeface="Times New Roman"/>
              <a:cs typeface="Times New Roman"/>
              <a:sym typeface="Times New Roman"/>
            </a:endParaRPr>
          </a:p>
        </p:txBody>
      </p:sp>
      <p:sp>
        <p:nvSpPr>
          <p:cNvPr id="670" name="Google Shape;670;p16"/>
          <p:cNvSpPr txBox="1"/>
          <p:nvPr/>
        </p:nvSpPr>
        <p:spPr>
          <a:xfrm>
            <a:off x="4337331" y="4697409"/>
            <a:ext cx="4296802" cy="1631175"/>
          </a:xfrm>
          <a:prstGeom prst="rect">
            <a:avLst/>
          </a:prstGeom>
          <a:noFill/>
          <a:ln>
            <a:noFill/>
          </a:ln>
        </p:spPr>
        <p:txBody>
          <a:bodyPr spcFirstLastPara="1" wrap="square" lIns="91425" tIns="45700" rIns="91425" bIns="45700" anchor="t" anchorCtr="0">
            <a:spAutoFit/>
          </a:bodyPr>
          <a:lstStyle/>
          <a:p>
            <a:pPr marL="342900" lvl="0" indent="-342900">
              <a:buClr>
                <a:schemeClr val="dk1"/>
              </a:buClr>
              <a:buSzPts val="2400"/>
              <a:buFont typeface="Arial"/>
              <a:buChar char="•"/>
            </a:pPr>
            <a:r>
              <a:rPr lang="es-ES_tradnl" sz="2000" b="1" dirty="0">
                <a:solidFill>
                  <a:schemeClr val="dk1"/>
                </a:solidFill>
              </a:rPr>
              <a:t>Propietarios e inquilinos
Organizaciones sin fines de lucro
Instituciones religiosas
Empresas</a:t>
            </a:r>
            <a:endParaRPr lang="es-ES_tradnl" sz="2000" b="0" i="0" u="none" strike="noStrike" cap="none" dirty="0">
              <a:solidFill>
                <a:schemeClr val="dk1"/>
              </a:solidFill>
              <a:latin typeface="Times New Roman"/>
              <a:ea typeface="Times New Roman"/>
              <a:cs typeface="Times New Roman"/>
              <a:sym typeface="Times New Roman"/>
            </a:endParaRPr>
          </a:p>
        </p:txBody>
      </p:sp>
      <p:sp>
        <p:nvSpPr>
          <p:cNvPr id="671" name="Google Shape;671;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br>
              <a:rPr lang="en-US" sz="2800" dirty="0">
                <a:solidFill>
                  <a:srgbClr val="0000CC"/>
                </a:solidFill>
                <a:latin typeface="Verdana"/>
                <a:ea typeface="Verdana"/>
                <a:cs typeface="Verdana"/>
                <a:sym typeface="Verdana"/>
              </a:rPr>
            </a:br>
            <a:br>
              <a:rPr lang="en-US" sz="2800" dirty="0">
                <a:solidFill>
                  <a:srgbClr val="0000CC"/>
                </a:solidFill>
                <a:latin typeface="Verdana"/>
                <a:ea typeface="Verdana"/>
                <a:cs typeface="Verdana"/>
                <a:sym typeface="Verdana"/>
              </a:rPr>
            </a:br>
            <a:br>
              <a:rPr lang="en-US" sz="4000" b="1" dirty="0">
                <a:solidFill>
                  <a:srgbClr val="0000CC"/>
                </a:solidFill>
                <a:latin typeface="Verdana"/>
                <a:ea typeface="Verdana"/>
                <a:cs typeface="Verdana"/>
                <a:sym typeface="Verdana"/>
              </a:rPr>
            </a:br>
            <a:r>
              <a:rPr lang="es-ES_tradnl" sz="4800" b="1" dirty="0">
                <a:solidFill>
                  <a:srgbClr val="0000CC"/>
                </a:solidFill>
                <a:latin typeface="Verdana"/>
                <a:ea typeface="Verdana"/>
                <a:cs typeface="Verdana"/>
                <a:sym typeface="Verdana"/>
              </a:rPr>
              <a:t>ORGANIZACIÓN</a:t>
            </a:r>
            <a:br>
              <a:rPr lang="es-ES_tradnl" sz="4000" b="1" dirty="0">
                <a:solidFill>
                  <a:srgbClr val="0000CC"/>
                </a:solidFill>
                <a:latin typeface="Verdana"/>
                <a:ea typeface="Verdana"/>
                <a:cs typeface="Verdana"/>
                <a:sym typeface="Verdana"/>
              </a:rPr>
            </a:br>
            <a:r>
              <a:rPr lang="es-ES_tradnl" sz="4000" b="1" dirty="0">
                <a:solidFill>
                  <a:srgbClr val="0000CC"/>
                </a:solidFill>
                <a:latin typeface="Verdana"/>
                <a:ea typeface="Verdana"/>
                <a:cs typeface="Verdana"/>
                <a:sym typeface="Verdana"/>
              </a:rPr>
              <a:t>La “C” en CLT</a:t>
            </a:r>
            <a:br>
              <a:rPr lang="en-US" sz="3200" b="1" dirty="0">
                <a:solidFill>
                  <a:srgbClr val="0000CC"/>
                </a:solidFill>
                <a:latin typeface="Verdana"/>
                <a:ea typeface="Verdana"/>
                <a:cs typeface="Verdana"/>
                <a:sym typeface="Verdana"/>
              </a:rPr>
            </a:br>
            <a:br>
              <a:rPr lang="en-US" sz="2800" dirty="0">
                <a:solidFill>
                  <a:srgbClr val="0000CC"/>
                </a:solidFill>
                <a:latin typeface="Verdana"/>
                <a:ea typeface="Verdana"/>
                <a:cs typeface="Verdana"/>
                <a:sym typeface="Verdana"/>
              </a:rPr>
            </a:br>
            <a:br>
              <a:rPr lang="en-US" sz="2800" b="1" dirty="0">
                <a:solidFill>
                  <a:srgbClr val="0000CC"/>
                </a:solidFill>
                <a:latin typeface="Verdana"/>
                <a:ea typeface="Verdana"/>
                <a:cs typeface="Verdana"/>
                <a:sym typeface="Verdana"/>
              </a:rPr>
            </a:br>
            <a:br>
              <a:rPr lang="en-US" sz="2800" b="1" dirty="0">
                <a:solidFill>
                  <a:srgbClr val="0000CC"/>
                </a:solidFill>
                <a:latin typeface="Verdana"/>
                <a:ea typeface="Verdana"/>
                <a:cs typeface="Verdana"/>
                <a:sym typeface="Verdana"/>
              </a:rPr>
            </a:br>
            <a:endParaRPr sz="2800" b="1" dirty="0">
              <a:solidFill>
                <a:srgbClr val="0000CC"/>
              </a:solidFill>
              <a:latin typeface="Verdana"/>
              <a:ea typeface="Verdana"/>
              <a:cs typeface="Verdana"/>
              <a:sym typeface="Verdana"/>
            </a:endParaRPr>
          </a:p>
        </p:txBody>
      </p:sp>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17"/>
          <p:cNvSpPr/>
          <p:nvPr/>
        </p:nvSpPr>
        <p:spPr>
          <a:xfrm>
            <a:off x="381000" y="4474167"/>
            <a:ext cx="6629400" cy="476250"/>
          </a:xfrm>
          <a:prstGeom prst="rect">
            <a:avLst/>
          </a:prstGeom>
          <a:noFill/>
          <a:ln>
            <a:noFill/>
          </a:ln>
        </p:spPr>
        <p:txBody>
          <a:bodyPr spcFirstLastPara="1" wrap="square" lIns="72500" tIns="36225" rIns="72500" bIns="36225" anchor="t" anchorCtr="0">
            <a:noAutofit/>
          </a:bodyPr>
          <a:lstStyle/>
          <a:p>
            <a:pPr marL="270852" lvl="0" algn="ctr">
              <a:buSzPts val="3200"/>
            </a:pPr>
            <a:r>
              <a:rPr lang="es-ES_tradnl" sz="3200" b="1" u="sng" dirty="0">
                <a:solidFill>
                  <a:srgbClr val="008000"/>
                </a:solidFill>
                <a:latin typeface="Times New Roman"/>
                <a:ea typeface="Times New Roman"/>
                <a:cs typeface="Times New Roman"/>
                <a:sym typeface="Times New Roman"/>
              </a:rPr>
              <a:t>Representantes de interés público</a:t>
            </a:r>
            <a:r>
              <a:rPr lang="en-US" sz="3200" b="1" i="0" u="none" strike="noStrike" cap="none" dirty="0">
                <a:solidFill>
                  <a:srgbClr val="008000"/>
                </a:solidFill>
                <a:latin typeface="Times New Roman"/>
                <a:ea typeface="Times New Roman"/>
                <a:cs typeface="Times New Roman"/>
                <a:sym typeface="Times New Roman"/>
              </a:rPr>
              <a:t>:</a:t>
            </a:r>
            <a:endParaRPr sz="1400" b="0" i="0" u="none" strike="noStrike" cap="none" dirty="0">
              <a:solidFill>
                <a:srgbClr val="000000"/>
              </a:solidFill>
              <a:latin typeface="Arial"/>
              <a:ea typeface="Arial"/>
              <a:cs typeface="Arial"/>
              <a:sym typeface="Arial"/>
            </a:endParaRPr>
          </a:p>
          <a:p>
            <a:pPr marL="270852" marR="0" lvl="0" indent="-129120" algn="l" rtl="0">
              <a:lnSpc>
                <a:spcPct val="100000"/>
              </a:lnSpc>
              <a:spcBef>
                <a:spcPts val="446"/>
              </a:spcBef>
              <a:spcAft>
                <a:spcPts val="0"/>
              </a:spcAft>
              <a:buClr>
                <a:schemeClr val="dk1"/>
              </a:buClr>
              <a:buSzPts val="2232"/>
              <a:buFont typeface="Times New Roman"/>
              <a:buNone/>
            </a:pPr>
            <a:endParaRPr sz="2232" b="0" i="0" u="none" strike="noStrike" cap="none" dirty="0">
              <a:solidFill>
                <a:schemeClr val="lt1"/>
              </a:solidFill>
              <a:latin typeface="Times New Roman"/>
              <a:ea typeface="Times New Roman"/>
              <a:cs typeface="Times New Roman"/>
              <a:sym typeface="Times New Roman"/>
            </a:endParaRPr>
          </a:p>
          <a:p>
            <a:pPr marL="270852" marR="0" lvl="0" indent="-129120" algn="l" rtl="0">
              <a:lnSpc>
                <a:spcPct val="100000"/>
              </a:lnSpc>
              <a:spcBef>
                <a:spcPts val="446"/>
              </a:spcBef>
              <a:spcAft>
                <a:spcPts val="0"/>
              </a:spcAft>
              <a:buClr>
                <a:schemeClr val="dk1"/>
              </a:buClr>
              <a:buSzPts val="2232"/>
              <a:buFont typeface="Times New Roman"/>
              <a:buNone/>
            </a:pPr>
            <a:endParaRPr sz="2232" b="0" i="0" u="none" strike="noStrike" cap="none" dirty="0">
              <a:solidFill>
                <a:schemeClr val="lt1"/>
              </a:solidFill>
              <a:latin typeface="Times New Roman"/>
              <a:ea typeface="Times New Roman"/>
              <a:cs typeface="Times New Roman"/>
              <a:sym typeface="Times New Roman"/>
            </a:endParaRPr>
          </a:p>
        </p:txBody>
      </p:sp>
      <p:graphicFrame>
        <p:nvGraphicFramePr>
          <p:cNvPr id="680" name="Google Shape;680;p17"/>
          <p:cNvGraphicFramePr/>
          <p:nvPr/>
        </p:nvGraphicFramePr>
        <p:xfrm>
          <a:off x="1295400" y="152400"/>
          <a:ext cx="5070475" cy="4362451"/>
        </p:xfrm>
        <a:graphic>
          <a:graphicData uri="http://schemas.openxmlformats.org/presentationml/2006/ole">
            <mc:AlternateContent xmlns:mc="http://schemas.openxmlformats.org/markup-compatibility/2006">
              <mc:Choice xmlns:v="urn:schemas-microsoft-com:vml" Requires="v">
                <p:oleObj r:id="rId3" imgW="5070475" imgH="4362451" progId="Excel.Sheet.8">
                  <p:embed/>
                </p:oleObj>
              </mc:Choice>
              <mc:Fallback>
                <p:oleObj r:id="rId3" imgW="5070475" imgH="4362451" progId="Excel.Sheet.8">
                  <p:embed/>
                  <p:pic>
                    <p:nvPicPr>
                      <p:cNvPr id="680" name="Google Shape;680;p17"/>
                      <p:cNvPicPr preferRelativeResize="0"/>
                      <p:nvPr/>
                    </p:nvPicPr>
                    <p:blipFill rotWithShape="1">
                      <a:blip r:embed="rId4">
                        <a:alphaModFix/>
                      </a:blip>
                      <a:srcRect/>
                      <a:stretch/>
                    </p:blipFill>
                    <p:spPr>
                      <a:xfrm>
                        <a:off x="1295400" y="152400"/>
                        <a:ext cx="5070475" cy="4362451"/>
                      </a:xfrm>
                      <a:prstGeom prst="rect">
                        <a:avLst/>
                      </a:prstGeom>
                      <a:noFill/>
                      <a:ln>
                        <a:noFill/>
                      </a:ln>
                    </p:spPr>
                  </p:pic>
                </p:oleObj>
              </mc:Fallback>
            </mc:AlternateContent>
          </a:graphicData>
        </a:graphic>
      </p:graphicFrame>
      <p:sp>
        <p:nvSpPr>
          <p:cNvPr id="681" name="Google Shape;681;p17"/>
          <p:cNvSpPr txBox="1"/>
          <p:nvPr/>
        </p:nvSpPr>
        <p:spPr>
          <a:xfrm>
            <a:off x="1412954" y="4967207"/>
            <a:ext cx="6815354" cy="1323399"/>
          </a:xfrm>
          <a:prstGeom prst="rect">
            <a:avLst/>
          </a:prstGeom>
          <a:noFill/>
          <a:ln>
            <a:noFill/>
          </a:ln>
        </p:spPr>
        <p:txBody>
          <a:bodyPr spcFirstLastPara="1" wrap="square" lIns="91425" tIns="45700" rIns="91425" bIns="45700" anchor="t" anchorCtr="0">
            <a:spAutoFit/>
          </a:bodyPr>
          <a:lstStyle/>
          <a:p>
            <a:pPr marL="342900" lvl="0" indent="-342900">
              <a:buClr>
                <a:schemeClr val="dk1"/>
              </a:buClr>
              <a:buSzPts val="2400"/>
              <a:buFont typeface="Arial"/>
              <a:buChar char="•"/>
            </a:pPr>
            <a:r>
              <a:rPr lang="es-ES_tradnl" sz="2000" b="1" dirty="0">
                <a:solidFill>
                  <a:schemeClr val="dk1"/>
                </a:solidFill>
              </a:rPr>
              <a:t>Asiento(s) para representantes del gobierno
Asiento(s) para aliados sin fines de lucro
Asiento(s) para profesionales con habilidades o afiliaciones que beneficiarán al CLT</a:t>
            </a:r>
            <a:endParaRPr lang="es-ES_tradnl" sz="2000" b="0" i="0" u="none" strike="noStrike" cap="none" dirty="0">
              <a:solidFill>
                <a:schemeClr val="dk1"/>
              </a:solidFill>
              <a:latin typeface="Times New Roman"/>
              <a:ea typeface="Times New Roman"/>
              <a:cs typeface="Times New Roman"/>
              <a:sym typeface="Times New Roman"/>
            </a:endParaRPr>
          </a:p>
        </p:txBody>
      </p:sp>
      <p:sp>
        <p:nvSpPr>
          <p:cNvPr id="682" name="Google Shape;682;p17"/>
          <p:cNvSpPr txBox="1">
            <a:spLocks noGrp="1"/>
          </p:cNvSpPr>
          <p:nvPr>
            <p:ph type="title"/>
          </p:nvPr>
        </p:nvSpPr>
        <p:spPr>
          <a:xfrm>
            <a:off x="-14207" y="461746"/>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br>
              <a:rPr lang="en-US" sz="2800" dirty="0">
                <a:solidFill>
                  <a:srgbClr val="0000CC"/>
                </a:solidFill>
                <a:latin typeface="Verdana"/>
                <a:ea typeface="Verdana"/>
                <a:cs typeface="Verdana"/>
                <a:sym typeface="Verdana"/>
              </a:rPr>
            </a:br>
            <a:br>
              <a:rPr lang="en-US" sz="2800" dirty="0">
                <a:solidFill>
                  <a:srgbClr val="0000CC"/>
                </a:solidFill>
                <a:latin typeface="Verdana"/>
                <a:ea typeface="Verdana"/>
                <a:cs typeface="Verdana"/>
                <a:sym typeface="Verdana"/>
              </a:rPr>
            </a:br>
            <a:br>
              <a:rPr lang="en-US" sz="4000" b="1" dirty="0">
                <a:solidFill>
                  <a:srgbClr val="0000CC"/>
                </a:solidFill>
                <a:latin typeface="Verdana"/>
                <a:ea typeface="Verdana"/>
                <a:cs typeface="Verdana"/>
                <a:sym typeface="Verdana"/>
              </a:rPr>
            </a:br>
            <a:r>
              <a:rPr lang="es-ES_tradnl" sz="3600" b="1" dirty="0">
                <a:solidFill>
                  <a:srgbClr val="0000CC"/>
                </a:solidFill>
                <a:latin typeface="Verdana"/>
                <a:ea typeface="Verdana"/>
                <a:cs typeface="Verdana"/>
                <a:sym typeface="Verdana"/>
              </a:rPr>
              <a:t>ORGANIZACIÓN</a:t>
            </a:r>
            <a:br>
              <a:rPr lang="es-ES_tradnl" sz="3600" b="1" dirty="0">
                <a:solidFill>
                  <a:srgbClr val="0000CC"/>
                </a:solidFill>
                <a:latin typeface="Verdana"/>
                <a:ea typeface="Verdana"/>
                <a:cs typeface="Verdana"/>
                <a:sym typeface="Verdana"/>
              </a:rPr>
            </a:br>
            <a:r>
              <a:rPr lang="es-ES_tradnl" sz="3600" b="1" dirty="0">
                <a:solidFill>
                  <a:srgbClr val="0000CC"/>
                </a:solidFill>
                <a:latin typeface="Verdana"/>
                <a:ea typeface="Verdana"/>
                <a:cs typeface="Verdana"/>
                <a:sym typeface="Verdana"/>
              </a:rPr>
              <a:t>La “C” en CLT</a:t>
            </a:r>
            <a:br>
              <a:rPr lang="en-US" sz="3200" b="1" dirty="0">
                <a:solidFill>
                  <a:srgbClr val="0000CC"/>
                </a:solidFill>
                <a:latin typeface="Verdana"/>
                <a:ea typeface="Verdana"/>
                <a:cs typeface="Verdana"/>
                <a:sym typeface="Verdana"/>
              </a:rPr>
            </a:br>
            <a:br>
              <a:rPr lang="en-US" sz="2800" dirty="0">
                <a:solidFill>
                  <a:srgbClr val="0000CC"/>
                </a:solidFill>
                <a:latin typeface="Verdana"/>
                <a:ea typeface="Verdana"/>
                <a:cs typeface="Verdana"/>
                <a:sym typeface="Verdana"/>
              </a:rPr>
            </a:br>
            <a:br>
              <a:rPr lang="en-US" sz="2800" b="1" dirty="0">
                <a:solidFill>
                  <a:srgbClr val="0000CC"/>
                </a:solidFill>
                <a:latin typeface="Verdana"/>
                <a:ea typeface="Verdana"/>
                <a:cs typeface="Verdana"/>
                <a:sym typeface="Verdana"/>
              </a:rPr>
            </a:br>
            <a:br>
              <a:rPr lang="en-US" sz="2800" b="1" dirty="0">
                <a:solidFill>
                  <a:srgbClr val="0000CC"/>
                </a:solidFill>
                <a:latin typeface="Verdana"/>
                <a:ea typeface="Verdana"/>
                <a:cs typeface="Verdana"/>
                <a:sym typeface="Verdana"/>
              </a:rPr>
            </a:br>
            <a:endParaRPr sz="2800" b="1" dirty="0">
              <a:solidFill>
                <a:srgbClr val="0000CC"/>
              </a:solidFill>
              <a:latin typeface="Verdana"/>
              <a:ea typeface="Verdana"/>
              <a:cs typeface="Verdana"/>
              <a:sym typeface="Verdana"/>
            </a:endParaRPr>
          </a:p>
        </p:txBody>
      </p:sp>
      <p:cxnSp>
        <p:nvCxnSpPr>
          <p:cNvPr id="683" name="Google Shape;683;p17"/>
          <p:cNvCxnSpPr/>
          <p:nvPr/>
        </p:nvCxnSpPr>
        <p:spPr>
          <a:xfrm rot="10800000">
            <a:off x="3886200" y="3733800"/>
            <a:ext cx="0" cy="781051"/>
          </a:xfrm>
          <a:prstGeom prst="straightConnector1">
            <a:avLst/>
          </a:prstGeom>
          <a:noFill/>
          <a:ln w="38100" cap="flat" cmpd="sng">
            <a:solidFill>
              <a:srgbClr val="7FB947"/>
            </a:solidFill>
            <a:prstDash val="solid"/>
            <a:round/>
            <a:headEnd type="none" w="sm" len="sm"/>
            <a:tailEnd type="stealth" w="med" len="med"/>
          </a:ln>
        </p:spPr>
      </p:cxn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g20825fa637a_0_18"/>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US" dirty="0"/>
              <a:t>Intros</a:t>
            </a:r>
            <a:endParaRPr dirty="0"/>
          </a:p>
        </p:txBody>
      </p:sp>
      <p:sp>
        <p:nvSpPr>
          <p:cNvPr id="416" name="Google Shape;416;g20825fa637a_0_18"/>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US" b="1"/>
              <a:t>Intro CA CLT Network + CNB Consulting</a:t>
            </a:r>
            <a:endParaRPr b="1"/>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18"/>
          <p:cNvSpPr txBox="1">
            <a:spLocks noGrp="1"/>
          </p:cNvSpPr>
          <p:nvPr>
            <p:ph type="title"/>
          </p:nvPr>
        </p:nvSpPr>
        <p:spPr>
          <a:xfrm>
            <a:off x="0" y="270272"/>
            <a:ext cx="9144000" cy="110331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s-ES_tradnl" sz="4000" b="1" dirty="0">
                <a:solidFill>
                  <a:srgbClr val="0000CC"/>
                </a:solidFill>
                <a:latin typeface="Verdana"/>
                <a:ea typeface="Verdana"/>
                <a:cs typeface="Verdana"/>
                <a:sym typeface="Verdana"/>
              </a:rPr>
              <a:t>Variaciones</a:t>
            </a:r>
            <a:r>
              <a:rPr lang="en-US" sz="3572" b="1" dirty="0">
                <a:solidFill>
                  <a:srgbClr val="0000CC"/>
                </a:solidFill>
                <a:latin typeface="Verdana"/>
                <a:ea typeface="Verdana"/>
                <a:cs typeface="Verdana"/>
                <a:sym typeface="Verdana"/>
              </a:rPr>
              <a:t> </a:t>
            </a:r>
            <a:br>
              <a:rPr lang="en-US" sz="3214" b="1" dirty="0">
                <a:solidFill>
                  <a:srgbClr val="0000CC"/>
                </a:solidFill>
                <a:latin typeface="Verdana"/>
                <a:ea typeface="Verdana"/>
                <a:cs typeface="Verdana"/>
                <a:sym typeface="Verdana"/>
              </a:rPr>
            </a:br>
            <a:endParaRPr sz="2800" b="1" dirty="0">
              <a:solidFill>
                <a:srgbClr val="0000CC"/>
              </a:solidFill>
              <a:latin typeface="Verdana"/>
              <a:ea typeface="Verdana"/>
              <a:cs typeface="Verdana"/>
              <a:sym typeface="Verdana"/>
            </a:endParaRPr>
          </a:p>
        </p:txBody>
      </p:sp>
      <p:pic>
        <p:nvPicPr>
          <p:cNvPr id="690" name="Google Shape;690;p18" descr="Thistle Housing"/>
          <p:cNvPicPr preferRelativeResize="0"/>
          <p:nvPr/>
        </p:nvPicPr>
        <p:blipFill rotWithShape="1">
          <a:blip r:embed="rId3">
            <a:alphaModFix/>
          </a:blip>
          <a:srcRect t="7146" b="12720"/>
          <a:stretch/>
        </p:blipFill>
        <p:spPr>
          <a:xfrm>
            <a:off x="1895356" y="4999026"/>
            <a:ext cx="3987800" cy="941387"/>
          </a:xfrm>
          <a:prstGeom prst="rect">
            <a:avLst/>
          </a:prstGeom>
          <a:noFill/>
          <a:ln>
            <a:noFill/>
          </a:ln>
        </p:spPr>
      </p:pic>
      <p:pic>
        <p:nvPicPr>
          <p:cNvPr id="691" name="Google Shape;691;p18" descr="Banner"/>
          <p:cNvPicPr preferRelativeResize="0"/>
          <p:nvPr/>
        </p:nvPicPr>
        <p:blipFill rotWithShape="1">
          <a:blip r:embed="rId4">
            <a:alphaModFix/>
          </a:blip>
          <a:srcRect t="5806"/>
          <a:stretch/>
        </p:blipFill>
        <p:spPr>
          <a:xfrm>
            <a:off x="864663" y="4101225"/>
            <a:ext cx="4440238" cy="795338"/>
          </a:xfrm>
          <a:prstGeom prst="rect">
            <a:avLst/>
          </a:prstGeom>
          <a:noFill/>
          <a:ln>
            <a:noFill/>
          </a:ln>
        </p:spPr>
      </p:pic>
      <p:pic>
        <p:nvPicPr>
          <p:cNvPr id="692" name="Google Shape;692;p18" descr="33.jpg"/>
          <p:cNvPicPr preferRelativeResize="0"/>
          <p:nvPr/>
        </p:nvPicPr>
        <p:blipFill rotWithShape="1">
          <a:blip r:embed="rId5">
            <a:alphaModFix/>
          </a:blip>
          <a:srcRect l="2374"/>
          <a:stretch/>
        </p:blipFill>
        <p:spPr>
          <a:xfrm>
            <a:off x="7292975" y="1931988"/>
            <a:ext cx="974725" cy="1951037"/>
          </a:xfrm>
          <a:prstGeom prst="rect">
            <a:avLst/>
          </a:prstGeom>
          <a:noFill/>
          <a:ln>
            <a:noFill/>
          </a:ln>
        </p:spPr>
      </p:pic>
      <p:pic>
        <p:nvPicPr>
          <p:cNvPr id="693" name="Google Shape;693;p18" descr="Clackamas logo"/>
          <p:cNvPicPr preferRelativeResize="0"/>
          <p:nvPr/>
        </p:nvPicPr>
        <p:blipFill rotWithShape="1">
          <a:blip r:embed="rId6">
            <a:alphaModFix/>
          </a:blip>
          <a:srcRect/>
          <a:stretch/>
        </p:blipFill>
        <p:spPr>
          <a:xfrm>
            <a:off x="625475" y="2068513"/>
            <a:ext cx="1198563" cy="1387475"/>
          </a:xfrm>
          <a:prstGeom prst="rect">
            <a:avLst/>
          </a:prstGeom>
          <a:noFill/>
          <a:ln>
            <a:noFill/>
          </a:ln>
        </p:spPr>
      </p:pic>
      <p:pic>
        <p:nvPicPr>
          <p:cNvPr id="694" name="Google Shape;694;p18" descr="SHARE_Logo_128"/>
          <p:cNvPicPr preferRelativeResize="0"/>
          <p:nvPr/>
        </p:nvPicPr>
        <p:blipFill rotWithShape="1">
          <a:blip r:embed="rId7">
            <a:alphaModFix/>
          </a:blip>
          <a:srcRect/>
          <a:stretch/>
        </p:blipFill>
        <p:spPr>
          <a:xfrm>
            <a:off x="488950" y="5549900"/>
            <a:ext cx="1308100" cy="1304925"/>
          </a:xfrm>
          <a:prstGeom prst="rect">
            <a:avLst/>
          </a:prstGeom>
          <a:noFill/>
          <a:ln>
            <a:noFill/>
          </a:ln>
        </p:spPr>
      </p:pic>
      <p:pic>
        <p:nvPicPr>
          <p:cNvPr id="695" name="Google Shape;695;p18"/>
          <p:cNvPicPr preferRelativeResize="0"/>
          <p:nvPr/>
        </p:nvPicPr>
        <p:blipFill rotWithShape="1">
          <a:blip r:embed="rId8">
            <a:alphaModFix/>
          </a:blip>
          <a:srcRect b="18784"/>
          <a:stretch/>
        </p:blipFill>
        <p:spPr>
          <a:xfrm>
            <a:off x="1714500" y="1931988"/>
            <a:ext cx="2746375" cy="942975"/>
          </a:xfrm>
          <a:prstGeom prst="rect">
            <a:avLst/>
          </a:prstGeom>
          <a:noFill/>
          <a:ln>
            <a:noFill/>
          </a:ln>
        </p:spPr>
      </p:pic>
      <p:sp>
        <p:nvSpPr>
          <p:cNvPr id="696" name="Google Shape;696;p18"/>
          <p:cNvSpPr txBox="1"/>
          <p:nvPr/>
        </p:nvSpPr>
        <p:spPr>
          <a:xfrm>
            <a:off x="1433691" y="1319213"/>
            <a:ext cx="2368372" cy="5319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57"/>
              <a:buFont typeface="Arial"/>
              <a:buNone/>
            </a:pPr>
            <a:r>
              <a:rPr lang="es-ES_tradnl" sz="2857" b="1" dirty="0">
                <a:solidFill>
                  <a:srgbClr val="800000"/>
                </a:solidFill>
                <a:latin typeface="Verdana"/>
                <a:ea typeface="Verdana"/>
                <a:cs typeface="Verdana"/>
                <a:sym typeface="Verdana"/>
              </a:rPr>
              <a:t>Derivación</a:t>
            </a:r>
            <a:r>
              <a:rPr lang="en-US" sz="2857" b="1" i="0" u="none" strike="noStrike" cap="none" dirty="0">
                <a:solidFill>
                  <a:srgbClr val="800000"/>
                </a:solidFill>
                <a:latin typeface="Verdana"/>
                <a:ea typeface="Verdana"/>
                <a:cs typeface="Verdana"/>
                <a:sym typeface="Verdana"/>
              </a:rPr>
              <a:t> </a:t>
            </a:r>
            <a:endParaRPr sz="2857" b="0" i="0" u="none" strike="noStrike" cap="none" dirty="0">
              <a:solidFill>
                <a:schemeClr val="dk1"/>
              </a:solidFill>
              <a:latin typeface="Times New Roman"/>
              <a:ea typeface="Times New Roman"/>
              <a:cs typeface="Times New Roman"/>
              <a:sym typeface="Times New Roman"/>
            </a:endParaRPr>
          </a:p>
        </p:txBody>
      </p:sp>
      <p:sp>
        <p:nvSpPr>
          <p:cNvPr id="697" name="Google Shape;697;p18"/>
          <p:cNvSpPr txBox="1"/>
          <p:nvPr/>
        </p:nvSpPr>
        <p:spPr>
          <a:xfrm>
            <a:off x="1824038" y="3161507"/>
            <a:ext cx="5236007" cy="971636"/>
          </a:xfrm>
          <a:prstGeom prst="rect">
            <a:avLst/>
          </a:prstGeom>
          <a:noFill/>
          <a:ln>
            <a:noFill/>
          </a:ln>
        </p:spPr>
        <p:txBody>
          <a:bodyPr spcFirstLastPara="1" wrap="square" lIns="91425" tIns="45700" rIns="91425" bIns="45700" anchor="t" anchorCtr="0">
            <a:spAutoFit/>
          </a:bodyPr>
          <a:lstStyle/>
          <a:p>
            <a:pPr lvl="0" algn="ctr">
              <a:buSzPts val="2857"/>
            </a:pPr>
            <a:r>
              <a:rPr lang="es-ES_tradnl" sz="2857" b="1" dirty="0">
                <a:solidFill>
                  <a:srgbClr val="800000"/>
                </a:solidFill>
                <a:latin typeface="Verdana"/>
                <a:ea typeface="Verdana"/>
                <a:cs typeface="Verdana"/>
                <a:sym typeface="Verdana"/>
              </a:rPr>
              <a:t>Subsidiaria corporativa o programa interno</a:t>
            </a:r>
            <a:endParaRPr lang="es-ES_tradnl" sz="2857" b="0" i="0" u="none" strike="noStrike" cap="none" dirty="0">
              <a:solidFill>
                <a:schemeClr val="dk1"/>
              </a:solidFill>
              <a:latin typeface="Times New Roman"/>
              <a:ea typeface="Times New Roman"/>
              <a:cs typeface="Times New Roman"/>
              <a:sym typeface="Times New Roman"/>
            </a:endParaRPr>
          </a:p>
        </p:txBody>
      </p:sp>
      <p:pic>
        <p:nvPicPr>
          <p:cNvPr id="698" name="Google Shape;698;p18"/>
          <p:cNvPicPr preferRelativeResize="0"/>
          <p:nvPr/>
        </p:nvPicPr>
        <p:blipFill rotWithShape="1">
          <a:blip r:embed="rId9">
            <a:alphaModFix/>
          </a:blip>
          <a:srcRect/>
          <a:stretch/>
        </p:blipFill>
        <p:spPr>
          <a:xfrm>
            <a:off x="252894" y="4840288"/>
            <a:ext cx="2413000" cy="701675"/>
          </a:xfrm>
          <a:prstGeom prst="rect">
            <a:avLst/>
          </a:prstGeom>
          <a:noFill/>
          <a:ln>
            <a:noFill/>
          </a:ln>
        </p:spPr>
      </p:pic>
      <p:sp>
        <p:nvSpPr>
          <p:cNvPr id="699" name="Google Shape;699;p18"/>
          <p:cNvSpPr txBox="1"/>
          <p:nvPr/>
        </p:nvSpPr>
        <p:spPr>
          <a:xfrm>
            <a:off x="5319713" y="1319213"/>
            <a:ext cx="2609850" cy="5318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57"/>
              <a:buFont typeface="Arial"/>
              <a:buNone/>
            </a:pPr>
            <a:r>
              <a:rPr lang="es-ES_tradnl" sz="2857" b="1" i="0" u="none" strike="noStrike" cap="none" dirty="0">
                <a:solidFill>
                  <a:srgbClr val="800000"/>
                </a:solidFill>
                <a:latin typeface="Verdana"/>
                <a:ea typeface="Verdana"/>
                <a:cs typeface="Verdana"/>
                <a:sym typeface="Verdana"/>
              </a:rPr>
              <a:t>Conversión</a:t>
            </a:r>
            <a:r>
              <a:rPr lang="en-US" sz="2857" b="1" i="0" u="none" strike="noStrike" cap="none" dirty="0">
                <a:solidFill>
                  <a:srgbClr val="800000"/>
                </a:solidFill>
                <a:latin typeface="Verdana"/>
                <a:ea typeface="Verdana"/>
                <a:cs typeface="Verdana"/>
                <a:sym typeface="Verdana"/>
              </a:rPr>
              <a:t> </a:t>
            </a:r>
            <a:endParaRPr sz="2857" b="0" i="0" u="none" strike="noStrike" cap="none" dirty="0">
              <a:solidFill>
                <a:schemeClr val="dk1"/>
              </a:solidFill>
              <a:latin typeface="Times New Roman"/>
              <a:ea typeface="Times New Roman"/>
              <a:cs typeface="Times New Roman"/>
              <a:sym typeface="Times New Roman"/>
            </a:endParaRPr>
          </a:p>
        </p:txBody>
      </p:sp>
      <p:pic>
        <p:nvPicPr>
          <p:cNvPr id="700" name="Google Shape;700;p18" descr="SCLT Logo&#10;(click to enlarge image)">
            <a:hlinkClick r:id="rId10"/>
          </p:cNvPr>
          <p:cNvPicPr preferRelativeResize="0"/>
          <p:nvPr/>
        </p:nvPicPr>
        <p:blipFill rotWithShape="1">
          <a:blip r:embed="rId11">
            <a:alphaModFix/>
          </a:blip>
          <a:srcRect/>
          <a:stretch/>
        </p:blipFill>
        <p:spPr>
          <a:xfrm>
            <a:off x="5729288" y="1863725"/>
            <a:ext cx="1139825" cy="1385888"/>
          </a:xfrm>
          <a:prstGeom prst="rect">
            <a:avLst/>
          </a:prstGeom>
          <a:noFill/>
          <a:ln>
            <a:noFill/>
          </a:ln>
        </p:spPr>
      </p:pic>
      <p:cxnSp>
        <p:nvCxnSpPr>
          <p:cNvPr id="701" name="Google Shape;701;p18"/>
          <p:cNvCxnSpPr>
            <a:endCxn id="699" idx="1"/>
          </p:cNvCxnSpPr>
          <p:nvPr/>
        </p:nvCxnSpPr>
        <p:spPr>
          <a:xfrm>
            <a:off x="4708613" y="1115319"/>
            <a:ext cx="611100" cy="469800"/>
          </a:xfrm>
          <a:prstGeom prst="straightConnector1">
            <a:avLst/>
          </a:prstGeom>
          <a:noFill/>
          <a:ln w="57150" cap="sq" cmpd="sng">
            <a:solidFill>
              <a:srgbClr val="8E3801"/>
            </a:solidFill>
            <a:prstDash val="solid"/>
            <a:round/>
            <a:headEnd type="none" w="sm" len="sm"/>
            <a:tailEnd type="stealth" w="med" len="med"/>
          </a:ln>
        </p:spPr>
      </p:cxnSp>
      <p:cxnSp>
        <p:nvCxnSpPr>
          <p:cNvPr id="702" name="Google Shape;702;p18"/>
          <p:cNvCxnSpPr/>
          <p:nvPr/>
        </p:nvCxnSpPr>
        <p:spPr>
          <a:xfrm flipH="1">
            <a:off x="3687763" y="1116013"/>
            <a:ext cx="747712" cy="476250"/>
          </a:xfrm>
          <a:prstGeom prst="straightConnector1">
            <a:avLst/>
          </a:prstGeom>
          <a:noFill/>
          <a:ln w="57150" cap="sq" cmpd="sng">
            <a:solidFill>
              <a:srgbClr val="8E3801"/>
            </a:solidFill>
            <a:prstDash val="solid"/>
            <a:round/>
            <a:headEnd type="none" w="sm" len="sm"/>
            <a:tailEnd type="stealth" w="med" len="med"/>
          </a:ln>
        </p:spPr>
      </p:cxnSp>
      <p:cxnSp>
        <p:nvCxnSpPr>
          <p:cNvPr id="703" name="Google Shape;703;p18"/>
          <p:cNvCxnSpPr/>
          <p:nvPr/>
        </p:nvCxnSpPr>
        <p:spPr>
          <a:xfrm>
            <a:off x="4572000" y="1184275"/>
            <a:ext cx="0" cy="2011680"/>
          </a:xfrm>
          <a:prstGeom prst="straightConnector1">
            <a:avLst/>
          </a:prstGeom>
          <a:noFill/>
          <a:ln w="57150" cap="sq" cmpd="sng">
            <a:solidFill>
              <a:srgbClr val="8E3801"/>
            </a:solidFill>
            <a:prstDash val="solid"/>
            <a:round/>
            <a:headEnd type="none" w="sm" len="sm"/>
            <a:tailEnd type="stealth" w="med" len="med"/>
          </a:ln>
        </p:spPr>
      </p:cxnSp>
      <p:pic>
        <p:nvPicPr>
          <p:cNvPr id="704" name="Google Shape;704;p18" descr="wcrp_invitation.gif"/>
          <p:cNvPicPr preferRelativeResize="0"/>
          <p:nvPr/>
        </p:nvPicPr>
        <p:blipFill rotWithShape="1">
          <a:blip r:embed="rId12">
            <a:alphaModFix/>
          </a:blip>
          <a:srcRect b="35378"/>
          <a:stretch/>
        </p:blipFill>
        <p:spPr>
          <a:xfrm>
            <a:off x="6227763" y="5299076"/>
            <a:ext cx="2427287" cy="1122362"/>
          </a:xfrm>
          <a:prstGeom prst="rect">
            <a:avLst/>
          </a:prstGeom>
          <a:noFill/>
          <a:ln>
            <a:noFill/>
          </a:ln>
        </p:spPr>
      </p:pic>
      <p:pic>
        <p:nvPicPr>
          <p:cNvPr id="705" name="Google Shape;705;p18" descr="NMCDClogo.gif"/>
          <p:cNvPicPr preferRelativeResize="0"/>
          <p:nvPr/>
        </p:nvPicPr>
        <p:blipFill rotWithShape="1">
          <a:blip r:embed="rId13">
            <a:alphaModFix/>
          </a:blip>
          <a:srcRect/>
          <a:stretch/>
        </p:blipFill>
        <p:spPr>
          <a:xfrm>
            <a:off x="5340230" y="4262883"/>
            <a:ext cx="976313" cy="1560513"/>
          </a:xfrm>
          <a:prstGeom prst="rect">
            <a:avLst/>
          </a:prstGeom>
          <a:noFill/>
          <a:ln>
            <a:noFill/>
          </a:ln>
        </p:spPr>
      </p:pic>
      <p:pic>
        <p:nvPicPr>
          <p:cNvPr id="706" name="Google Shape;706;p18"/>
          <p:cNvPicPr preferRelativeResize="0"/>
          <p:nvPr/>
        </p:nvPicPr>
        <p:blipFill rotWithShape="1">
          <a:blip r:embed="rId14">
            <a:alphaModFix/>
          </a:blip>
          <a:srcRect/>
          <a:stretch/>
        </p:blipFill>
        <p:spPr>
          <a:xfrm>
            <a:off x="1797050" y="6016625"/>
            <a:ext cx="4876800" cy="825500"/>
          </a:xfrm>
          <a:prstGeom prst="rect">
            <a:avLst/>
          </a:prstGeom>
          <a:noFill/>
          <a:ln>
            <a:noFill/>
          </a:ln>
        </p:spPr>
      </p:pic>
      <p:pic>
        <p:nvPicPr>
          <p:cNvPr id="707" name="Google Shape;707;p18"/>
          <p:cNvPicPr preferRelativeResize="0"/>
          <p:nvPr/>
        </p:nvPicPr>
        <p:blipFill rotWithShape="1">
          <a:blip r:embed="rId15">
            <a:alphaModFix/>
          </a:blip>
          <a:srcRect/>
          <a:stretch/>
        </p:blipFill>
        <p:spPr>
          <a:xfrm>
            <a:off x="6351106" y="4157664"/>
            <a:ext cx="2540000" cy="1016000"/>
          </a:xfrm>
          <a:prstGeom prst="rect">
            <a:avLst/>
          </a:prstGeom>
          <a:noFill/>
          <a:ln>
            <a:noFill/>
          </a:ln>
        </p:spPr>
      </p:pic>
    </p:spTree>
  </p:cSld>
  <p:clrMapOvr>
    <a:masterClrMapping/>
  </p:clrMapOvr>
  <p:transition spd="slow">
    <p:check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pic>
        <p:nvPicPr>
          <p:cNvPr id="713" name="Google Shape;713;p19" descr="SFCLTNDiagramFINAL.png"/>
          <p:cNvPicPr preferRelativeResize="0"/>
          <p:nvPr/>
        </p:nvPicPr>
        <p:blipFill rotWithShape="1">
          <a:blip r:embed="rId3">
            <a:alphaModFix/>
          </a:blip>
          <a:srcRect/>
          <a:stretch/>
        </p:blipFill>
        <p:spPr>
          <a:xfrm>
            <a:off x="5843139" y="1602114"/>
            <a:ext cx="2942373" cy="2057400"/>
          </a:xfrm>
          <a:prstGeom prst="rect">
            <a:avLst/>
          </a:prstGeom>
          <a:noFill/>
          <a:ln>
            <a:noFill/>
          </a:ln>
        </p:spPr>
      </p:pic>
      <p:pic>
        <p:nvPicPr>
          <p:cNvPr id="714" name="Google Shape;714;p19" descr="NWCLTCDiagramFINAL.png"/>
          <p:cNvPicPr preferRelativeResize="0"/>
          <p:nvPr/>
        </p:nvPicPr>
        <p:blipFill rotWithShape="1">
          <a:blip r:embed="rId4">
            <a:alphaModFix/>
          </a:blip>
          <a:srcRect/>
          <a:stretch/>
        </p:blipFill>
        <p:spPr>
          <a:xfrm>
            <a:off x="389118" y="2325864"/>
            <a:ext cx="2771171" cy="1828799"/>
          </a:xfrm>
          <a:prstGeom prst="rect">
            <a:avLst/>
          </a:prstGeom>
          <a:noFill/>
          <a:ln>
            <a:noFill/>
          </a:ln>
        </p:spPr>
      </p:pic>
      <p:pic>
        <p:nvPicPr>
          <p:cNvPr id="715" name="Google Shape;715;p19" descr="MNCLTCDiagramFINAL.png"/>
          <p:cNvPicPr preferRelativeResize="0"/>
          <p:nvPr/>
        </p:nvPicPr>
        <p:blipFill rotWithShape="1">
          <a:blip r:embed="rId5">
            <a:alphaModFix/>
          </a:blip>
          <a:srcRect/>
          <a:stretch/>
        </p:blipFill>
        <p:spPr>
          <a:xfrm>
            <a:off x="784490" y="4704361"/>
            <a:ext cx="2818106" cy="1865376"/>
          </a:xfrm>
          <a:prstGeom prst="rect">
            <a:avLst/>
          </a:prstGeom>
          <a:noFill/>
          <a:ln>
            <a:noFill/>
          </a:ln>
        </p:spPr>
      </p:pic>
      <p:pic>
        <p:nvPicPr>
          <p:cNvPr id="716" name="Google Shape;716;p19" descr="BACCLTDiagramFINAL.png"/>
          <p:cNvPicPr preferRelativeResize="0"/>
          <p:nvPr/>
        </p:nvPicPr>
        <p:blipFill rotWithShape="1">
          <a:blip r:embed="rId6">
            <a:alphaModFix/>
          </a:blip>
          <a:srcRect/>
          <a:stretch/>
        </p:blipFill>
        <p:spPr>
          <a:xfrm>
            <a:off x="3616403" y="3808249"/>
            <a:ext cx="3219294" cy="1828800"/>
          </a:xfrm>
          <a:prstGeom prst="rect">
            <a:avLst/>
          </a:prstGeom>
          <a:noFill/>
          <a:ln>
            <a:noFill/>
          </a:ln>
        </p:spPr>
      </p:pic>
      <p:pic>
        <p:nvPicPr>
          <p:cNvPr id="717" name="Google Shape;717;p19" descr="CCCLTDiagramFINAL.png"/>
          <p:cNvPicPr preferRelativeResize="0"/>
          <p:nvPr/>
        </p:nvPicPr>
        <p:blipFill rotWithShape="1">
          <a:blip r:embed="rId7">
            <a:alphaModFix/>
          </a:blip>
          <a:srcRect/>
          <a:stretch/>
        </p:blipFill>
        <p:spPr>
          <a:xfrm>
            <a:off x="6462124" y="4773795"/>
            <a:ext cx="2449228" cy="1828800"/>
          </a:xfrm>
          <a:prstGeom prst="rect">
            <a:avLst/>
          </a:prstGeom>
          <a:noFill/>
          <a:ln>
            <a:noFill/>
          </a:ln>
        </p:spPr>
      </p:pic>
      <p:pic>
        <p:nvPicPr>
          <p:cNvPr id="718" name="Google Shape;718;p19" descr="ECLTDiagramFINAL.png"/>
          <p:cNvPicPr preferRelativeResize="0"/>
          <p:nvPr/>
        </p:nvPicPr>
        <p:blipFill rotWithShape="1">
          <a:blip r:embed="rId8">
            <a:alphaModFix/>
          </a:blip>
          <a:srcRect/>
          <a:stretch/>
        </p:blipFill>
        <p:spPr>
          <a:xfrm>
            <a:off x="3810938" y="1630833"/>
            <a:ext cx="1522124" cy="1828800"/>
          </a:xfrm>
          <a:prstGeom prst="rect">
            <a:avLst/>
          </a:prstGeom>
          <a:noFill/>
          <a:ln>
            <a:noFill/>
          </a:ln>
        </p:spPr>
      </p:pic>
      <p:sp>
        <p:nvSpPr>
          <p:cNvPr id="719" name="Google Shape;719;p19"/>
          <p:cNvSpPr txBox="1"/>
          <p:nvPr/>
        </p:nvSpPr>
        <p:spPr>
          <a:xfrm>
            <a:off x="1524000" y="199936"/>
            <a:ext cx="7620000" cy="1384995"/>
          </a:xfrm>
          <a:prstGeom prst="rect">
            <a:avLst/>
          </a:prstGeom>
          <a:noFill/>
          <a:ln>
            <a:noFill/>
          </a:ln>
        </p:spPr>
        <p:txBody>
          <a:bodyPr spcFirstLastPara="1" wrap="square" lIns="91425" tIns="45700" rIns="91425" bIns="45700" anchor="t" anchorCtr="0">
            <a:spAutoFit/>
          </a:bodyPr>
          <a:lstStyle/>
          <a:p>
            <a:pPr lvl="0" algn="ctr">
              <a:buSzPts val="4800"/>
            </a:pPr>
            <a:r>
              <a:rPr lang="es-ES_tradnl" sz="4800" b="1" dirty="0">
                <a:solidFill>
                  <a:srgbClr val="800000"/>
                </a:solidFill>
                <a:latin typeface="Times New Roman"/>
                <a:ea typeface="Times New Roman"/>
                <a:cs typeface="Times New Roman"/>
                <a:sym typeface="Times New Roman"/>
              </a:rPr>
              <a:t>Asociaciones CLT</a:t>
            </a:r>
          </a:p>
          <a:p>
            <a:pPr lvl="0" algn="ctr">
              <a:buSzPts val="4800"/>
            </a:pPr>
            <a:r>
              <a:rPr lang="es-ES_tradnl" sz="3600" b="1" dirty="0">
                <a:solidFill>
                  <a:schemeClr val="dk1"/>
                </a:solidFill>
                <a:latin typeface="Times New Roman"/>
                <a:ea typeface="Times New Roman"/>
                <a:cs typeface="Times New Roman"/>
                <a:sym typeface="Times New Roman"/>
              </a:rPr>
              <a:t>(cuando un área tiene varios CLT)</a:t>
            </a:r>
            <a:endParaRPr lang="es-ES_tradnl" sz="1400" b="0" i="0" u="none" strike="noStrike" cap="none" dirty="0">
              <a:solidFill>
                <a:srgbClr val="000000"/>
              </a:solidFill>
              <a:latin typeface="Arial"/>
              <a:ea typeface="Arial"/>
              <a:cs typeface="Arial"/>
              <a:sym typeface="Arial"/>
            </a:endParaRPr>
          </a:p>
        </p:txBody>
      </p:sp>
      <p:pic>
        <p:nvPicPr>
          <p:cNvPr id="720" name="Google Shape;720;p19" descr="Bonnie graphic-handshake0001.bmp"/>
          <p:cNvPicPr preferRelativeResize="0"/>
          <p:nvPr/>
        </p:nvPicPr>
        <p:blipFill rotWithShape="1">
          <a:blip r:embed="rId9">
            <a:alphaModFix/>
          </a:blip>
          <a:srcRect/>
          <a:stretch/>
        </p:blipFill>
        <p:spPr>
          <a:xfrm>
            <a:off x="427594" y="0"/>
            <a:ext cx="1402080" cy="2103120"/>
          </a:xfrm>
          <a:prstGeom prst="rect">
            <a:avLst/>
          </a:prstGeom>
          <a:noFill/>
          <a:ln>
            <a:noFill/>
          </a:ln>
        </p:spPr>
      </p:pic>
    </p:spTree>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20"/>
          <p:cNvSpPr/>
          <p:nvPr/>
        </p:nvSpPr>
        <p:spPr>
          <a:xfrm>
            <a:off x="2033323" y="381000"/>
            <a:ext cx="6851650" cy="1938952"/>
          </a:xfrm>
          <a:prstGeom prst="rect">
            <a:avLst/>
          </a:prstGeom>
          <a:noFill/>
          <a:ln>
            <a:noFill/>
          </a:ln>
        </p:spPr>
        <p:txBody>
          <a:bodyPr spcFirstLastPara="1" wrap="square" lIns="91425" tIns="45700" rIns="91425" bIns="45700" anchor="t" anchorCtr="0">
            <a:spAutoFit/>
          </a:bodyPr>
          <a:lstStyle/>
          <a:p>
            <a:pPr lvl="0" algn="ctr">
              <a:buSzPts val="4000"/>
            </a:pPr>
            <a:r>
              <a:rPr lang="es-ES_tradnl" sz="4000" b="1" dirty="0">
                <a:solidFill>
                  <a:srgbClr val="0000CC"/>
                </a:solidFill>
                <a:latin typeface="Verdana"/>
                <a:ea typeface="Verdana"/>
                <a:cs typeface="Verdana"/>
                <a:sym typeface="Verdana"/>
              </a:rPr>
              <a:t>Participación de los residentes</a:t>
            </a:r>
          </a:p>
          <a:p>
            <a:pPr lvl="0" algn="ctr">
              <a:buSzPts val="4000"/>
            </a:pPr>
            <a:r>
              <a:rPr lang="es-ES_tradnl" sz="4000" b="1" dirty="0">
                <a:solidFill>
                  <a:srgbClr val="800000"/>
                </a:solidFill>
                <a:latin typeface="Verdana"/>
                <a:ea typeface="Verdana"/>
                <a:cs typeface="Verdana"/>
                <a:sym typeface="Verdana"/>
              </a:rPr>
              <a:t>Mantener la "C" en CLT</a:t>
            </a:r>
            <a:endParaRPr lang="es-ES_tradnl" sz="1400" b="0" i="0" u="none" strike="noStrike" cap="none" dirty="0">
              <a:solidFill>
                <a:srgbClr val="000000"/>
              </a:solidFill>
              <a:latin typeface="Arial"/>
              <a:ea typeface="Arial"/>
              <a:cs typeface="Arial"/>
              <a:sym typeface="Arial"/>
            </a:endParaRPr>
          </a:p>
        </p:txBody>
      </p:sp>
      <p:pic>
        <p:nvPicPr>
          <p:cNvPr id="726" name="Google Shape;726;p20"/>
          <p:cNvPicPr preferRelativeResize="0"/>
          <p:nvPr/>
        </p:nvPicPr>
        <p:blipFill rotWithShape="1">
          <a:blip r:embed="rId3">
            <a:alphaModFix/>
          </a:blip>
          <a:srcRect/>
          <a:stretch/>
        </p:blipFill>
        <p:spPr>
          <a:xfrm>
            <a:off x="82549" y="2583"/>
            <a:ext cx="1767840" cy="2651760"/>
          </a:xfrm>
          <a:prstGeom prst="rect">
            <a:avLst/>
          </a:prstGeom>
          <a:noFill/>
          <a:ln>
            <a:noFill/>
          </a:ln>
        </p:spPr>
      </p:pic>
      <p:sp>
        <p:nvSpPr>
          <p:cNvPr id="727" name="Google Shape;727;p20"/>
          <p:cNvSpPr txBox="1"/>
          <p:nvPr/>
        </p:nvSpPr>
        <p:spPr>
          <a:xfrm>
            <a:off x="373232" y="1905000"/>
            <a:ext cx="8640900" cy="4878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1" i="0" u="none" strike="noStrike" cap="none" dirty="0">
              <a:solidFill>
                <a:srgbClr val="000000"/>
              </a:solidFill>
              <a:latin typeface="Arial"/>
              <a:ea typeface="Arial"/>
              <a:cs typeface="Arial"/>
              <a:sym typeface="Arial"/>
            </a:endParaRPr>
          </a:p>
          <a:p>
            <a:pPr marL="457200" lvl="0" indent="-419100">
              <a:spcBef>
                <a:spcPts val="1800"/>
              </a:spcBef>
              <a:buClr>
                <a:srgbClr val="C00000"/>
              </a:buClr>
              <a:buSzPts val="3000"/>
              <a:buFont typeface="Verdana"/>
              <a:buChar char="●"/>
            </a:pPr>
            <a:r>
              <a:rPr lang="es-ES_tradnl" sz="3000" b="1" dirty="0">
                <a:solidFill>
                  <a:srgbClr val="C00000"/>
                </a:solidFill>
                <a:latin typeface="Verdana"/>
                <a:ea typeface="Verdana"/>
                <a:cs typeface="Verdana"/>
                <a:sym typeface="Verdana"/>
              </a:rPr>
              <a:t>Gobernar el C</a:t>
            </a:r>
            <a:r>
              <a:rPr lang="en-US" sz="3000" b="1" dirty="0">
                <a:solidFill>
                  <a:srgbClr val="C00000"/>
                </a:solidFill>
                <a:latin typeface="Verdana"/>
                <a:ea typeface="Verdana"/>
                <a:cs typeface="Verdana"/>
                <a:sym typeface="Verdana"/>
              </a:rPr>
              <a:t>LT</a:t>
            </a:r>
            <a:endParaRPr sz="1400" b="0" i="0" u="none" strike="noStrike" cap="none" dirty="0">
              <a:solidFill>
                <a:srgbClr val="000000"/>
              </a:solidFill>
              <a:latin typeface="Arial"/>
              <a:ea typeface="Arial"/>
              <a:cs typeface="Arial"/>
              <a:sym typeface="Arial"/>
            </a:endParaRPr>
          </a:p>
          <a:p>
            <a:pPr marL="457200" lvl="0" indent="-406400">
              <a:buClr>
                <a:schemeClr val="dk1"/>
              </a:buClr>
              <a:buSzPts val="2800"/>
              <a:buFont typeface="Verdana"/>
              <a:buChar char="●"/>
            </a:pPr>
            <a:r>
              <a:rPr lang="es-ES_tradnl" sz="2800" b="1" dirty="0">
                <a:solidFill>
                  <a:schemeClr val="dk1"/>
                </a:solidFill>
                <a:latin typeface="Verdana"/>
                <a:ea typeface="Verdana"/>
                <a:cs typeface="Verdana"/>
                <a:sym typeface="Verdana"/>
              </a:rPr>
              <a:t>Organizar el poder y la solidaridad dentro del área de servicio del CLT </a:t>
            </a:r>
            <a:endParaRPr sz="2800" b="1" i="0" u="none" strike="noStrike" cap="none" dirty="0">
              <a:solidFill>
                <a:schemeClr val="dk1"/>
              </a:solidFill>
              <a:latin typeface="Arial"/>
              <a:ea typeface="Arial"/>
              <a:cs typeface="Arial"/>
              <a:sym typeface="Arial"/>
            </a:endParaRPr>
          </a:p>
          <a:p>
            <a:pPr marL="457200" lvl="0" indent="-419100">
              <a:buClr>
                <a:srgbClr val="C00000"/>
              </a:buClr>
              <a:buSzPts val="3000"/>
              <a:buFont typeface="Verdana"/>
              <a:buChar char="●"/>
            </a:pPr>
            <a:r>
              <a:rPr lang="es-ES_tradnl" sz="3000" b="1" dirty="0">
                <a:solidFill>
                  <a:srgbClr val="C00000"/>
                </a:solidFill>
                <a:latin typeface="Verdana"/>
                <a:ea typeface="Verdana"/>
                <a:cs typeface="Verdana"/>
                <a:sym typeface="Verdana"/>
              </a:rPr>
              <a:t>Construir una comunidad entre las personas que usan/ocupan los suelos del CLT</a:t>
            </a:r>
            <a:endParaRPr sz="1400" b="0" i="0" u="none" strike="noStrike" cap="none" dirty="0">
              <a:solidFill>
                <a:srgbClr val="000000"/>
              </a:solidFill>
              <a:latin typeface="Arial"/>
              <a:ea typeface="Arial"/>
              <a:cs typeface="Arial"/>
              <a:sym typeface="Arial"/>
            </a:endParaRPr>
          </a:p>
          <a:p>
            <a:pPr marL="457200" lvl="0" indent="-406400">
              <a:buClr>
                <a:schemeClr val="dk1"/>
              </a:buClr>
              <a:buSzPts val="2800"/>
              <a:buFont typeface="Verdana"/>
              <a:buChar char="●"/>
            </a:pPr>
            <a:r>
              <a:rPr lang="es-ES_tradnl" sz="2800" b="1" dirty="0">
                <a:solidFill>
                  <a:schemeClr val="dk1"/>
                </a:solidFill>
                <a:latin typeface="Verdana"/>
                <a:ea typeface="Verdana"/>
                <a:cs typeface="Verdana"/>
                <a:sym typeface="Verdana"/>
              </a:rPr>
              <a:t>Involucrar a los vecinos de al lado en el diseño/planificación de proyectos propuestos</a:t>
            </a:r>
            <a:endParaRPr lang="es-ES_tradnl" sz="3000" b="1" i="0" u="none" strike="noStrike" cap="none" dirty="0">
              <a:solidFill>
                <a:srgbClr val="000000"/>
              </a:solidFill>
              <a:latin typeface="Arial"/>
              <a:ea typeface="Arial"/>
              <a:cs typeface="Arial"/>
              <a:sym typeface="Arial"/>
            </a:endParaRPr>
          </a:p>
        </p:txBody>
      </p:sp>
    </p:spTree>
  </p:cSld>
  <p:clrMapOvr>
    <a:masterClrMapping/>
  </p:clrMapOvr>
  <p:transition spd="slow">
    <p:circl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21"/>
          <p:cNvSpPr txBox="1"/>
          <p:nvPr/>
        </p:nvSpPr>
        <p:spPr>
          <a:xfrm>
            <a:off x="1131888" y="627063"/>
            <a:ext cx="6872287" cy="762000"/>
          </a:xfrm>
          <a:prstGeom prst="rect">
            <a:avLst/>
          </a:prstGeom>
          <a:noFill/>
          <a:ln>
            <a:noFill/>
          </a:ln>
        </p:spPr>
        <p:txBody>
          <a:bodyPr spcFirstLastPara="1" wrap="square" lIns="81625" tIns="40800" rIns="81625" bIns="40800" anchor="ctr" anchorCtr="0">
            <a:noAutofit/>
          </a:bodyPr>
          <a:lstStyle/>
          <a:p>
            <a:pPr lvl="0" algn="ctr">
              <a:buSzPts val="3929"/>
            </a:pPr>
            <a:r>
              <a:rPr lang="es-ES_tradnl" sz="3929" b="1" dirty="0">
                <a:solidFill>
                  <a:srgbClr val="8E3801"/>
                </a:solidFill>
              </a:rPr>
              <a:t>Fideicomiso de Tierras Comunitarias</a:t>
            </a:r>
            <a:endParaRPr lang="es-ES_tradnl" sz="1400" b="0" i="0" u="none" strike="noStrike" cap="none" dirty="0">
              <a:solidFill>
                <a:srgbClr val="000000"/>
              </a:solidFill>
              <a:latin typeface="Arial"/>
              <a:ea typeface="Arial"/>
              <a:cs typeface="Arial"/>
              <a:sym typeface="Arial"/>
            </a:endParaRPr>
          </a:p>
        </p:txBody>
      </p:sp>
      <p:sp>
        <p:nvSpPr>
          <p:cNvPr id="734" name="Google Shape;734;p21"/>
          <p:cNvSpPr/>
          <p:nvPr/>
        </p:nvSpPr>
        <p:spPr>
          <a:xfrm>
            <a:off x="3352800" y="2057400"/>
            <a:ext cx="2560638" cy="2560638"/>
          </a:xfrm>
          <a:prstGeom prst="ellipse">
            <a:avLst/>
          </a:prstGeom>
          <a:noFill/>
          <a:ln w="38100" cap="flat" cmpd="sng">
            <a:solidFill>
              <a:srgbClr val="0488BB"/>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accent1"/>
              </a:solidFill>
              <a:latin typeface="Arial Narrow"/>
              <a:ea typeface="Arial Narrow"/>
              <a:cs typeface="Arial Narrow"/>
              <a:sym typeface="Arial Narrow"/>
            </a:endParaRPr>
          </a:p>
        </p:txBody>
      </p:sp>
      <p:sp>
        <p:nvSpPr>
          <p:cNvPr id="735" name="Google Shape;735;p21"/>
          <p:cNvSpPr/>
          <p:nvPr/>
        </p:nvSpPr>
        <p:spPr>
          <a:xfrm>
            <a:off x="4343400" y="3759200"/>
            <a:ext cx="2560638" cy="2559050"/>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accent1"/>
              </a:solidFill>
              <a:latin typeface="Arial Narrow"/>
              <a:ea typeface="Arial Narrow"/>
              <a:cs typeface="Arial Narrow"/>
              <a:sym typeface="Arial Narrow"/>
            </a:endParaRPr>
          </a:p>
        </p:txBody>
      </p:sp>
      <p:sp>
        <p:nvSpPr>
          <p:cNvPr id="736" name="Google Shape;736;p21"/>
          <p:cNvSpPr/>
          <p:nvPr/>
        </p:nvSpPr>
        <p:spPr>
          <a:xfrm>
            <a:off x="2362200" y="3759200"/>
            <a:ext cx="2560638" cy="2559050"/>
          </a:xfrm>
          <a:prstGeom prst="ellipse">
            <a:avLst/>
          </a:prstGeom>
          <a:noFill/>
          <a:ln w="38100" cap="flat" cmpd="sng">
            <a:solidFill>
              <a:srgbClr val="00972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9725"/>
              </a:solidFill>
              <a:latin typeface="Arial Narrow"/>
              <a:ea typeface="Arial Narrow"/>
              <a:cs typeface="Arial Narrow"/>
              <a:sym typeface="Arial Narrow"/>
            </a:endParaRPr>
          </a:p>
        </p:txBody>
      </p:sp>
      <p:sp>
        <p:nvSpPr>
          <p:cNvPr id="737" name="Google Shape;737;p21"/>
          <p:cNvSpPr txBox="1"/>
          <p:nvPr/>
        </p:nvSpPr>
        <p:spPr>
          <a:xfrm>
            <a:off x="3476979" y="2921000"/>
            <a:ext cx="2259148"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ES_tradnl" sz="2400" b="0" i="0" u="none" strike="noStrike" cap="none" dirty="0">
                <a:solidFill>
                  <a:srgbClr val="0070C0"/>
                </a:solidFill>
                <a:latin typeface="Verdana"/>
                <a:ea typeface="Verdana"/>
                <a:cs typeface="Verdana"/>
                <a:sym typeface="Verdana"/>
              </a:rPr>
              <a:t>Organización</a:t>
            </a:r>
            <a:endParaRPr lang="es-ES_tradnl" sz="2400" b="0" i="0" u="none" strike="noStrike" cap="none" dirty="0">
              <a:solidFill>
                <a:schemeClr val="dk1"/>
              </a:solidFill>
              <a:latin typeface="Times New Roman"/>
              <a:ea typeface="Times New Roman"/>
              <a:cs typeface="Times New Roman"/>
              <a:sym typeface="Times New Roman"/>
            </a:endParaRPr>
          </a:p>
        </p:txBody>
      </p:sp>
      <p:sp>
        <p:nvSpPr>
          <p:cNvPr id="738" name="Google Shape;738;p21"/>
          <p:cNvSpPr/>
          <p:nvPr/>
        </p:nvSpPr>
        <p:spPr>
          <a:xfrm>
            <a:off x="2487671" y="4693129"/>
            <a:ext cx="182133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ES_tradnl" sz="2400" dirty="0">
                <a:solidFill>
                  <a:srgbClr val="5B7F37"/>
                </a:solidFill>
                <a:latin typeface="Verdana"/>
                <a:ea typeface="Verdana"/>
                <a:cs typeface="Verdana"/>
                <a:sym typeface="Verdana"/>
              </a:rPr>
              <a:t>Propiedad</a:t>
            </a:r>
            <a:endParaRPr lang="es-ES_tradnl" sz="2400" b="0" i="0" u="none" strike="noStrike" cap="none" dirty="0">
              <a:solidFill>
                <a:schemeClr val="dk1"/>
              </a:solidFill>
              <a:latin typeface="Times New Roman"/>
              <a:ea typeface="Times New Roman"/>
              <a:cs typeface="Times New Roman"/>
              <a:sym typeface="Times New Roman"/>
            </a:endParaRPr>
          </a:p>
        </p:txBody>
      </p:sp>
      <p:sp>
        <p:nvSpPr>
          <p:cNvPr id="739" name="Google Shape;739;p21"/>
          <p:cNvSpPr/>
          <p:nvPr/>
        </p:nvSpPr>
        <p:spPr>
          <a:xfrm>
            <a:off x="4928805" y="4693128"/>
            <a:ext cx="1844528"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ES_tradnl" sz="2400" b="0" i="0" u="none" strike="noStrike" cap="none" dirty="0">
                <a:solidFill>
                  <a:srgbClr val="C00000"/>
                </a:solidFill>
                <a:latin typeface="Verdana"/>
                <a:ea typeface="Verdana"/>
                <a:cs typeface="Verdana"/>
                <a:sym typeface="Verdana"/>
              </a:rPr>
              <a:t>Operación</a:t>
            </a:r>
            <a:endParaRPr lang="es-ES_tradnl" sz="2400" b="0" i="0" u="none" strike="noStrike" cap="none" dirty="0">
              <a:solidFill>
                <a:schemeClr val="dk1"/>
              </a:solidFill>
              <a:latin typeface="Times New Roman"/>
              <a:ea typeface="Times New Roman"/>
              <a:cs typeface="Times New Roman"/>
              <a:sym typeface="Times New Roman"/>
            </a:endParaRPr>
          </a:p>
        </p:txBody>
      </p:sp>
      <p:pic>
        <p:nvPicPr>
          <p:cNvPr id="740" name="Google Shape;740;p21"/>
          <p:cNvPicPr preferRelativeResize="0"/>
          <p:nvPr/>
        </p:nvPicPr>
        <p:blipFill rotWithShape="1">
          <a:blip r:embed="rId3">
            <a:alphaModFix/>
          </a:blip>
          <a:srcRect/>
          <a:stretch/>
        </p:blipFill>
        <p:spPr>
          <a:xfrm rot="1609914">
            <a:off x="957363" y="2157646"/>
            <a:ext cx="4123723" cy="2041240"/>
          </a:xfrm>
          <a:prstGeom prst="rect">
            <a:avLst/>
          </a:prstGeom>
          <a:noFill/>
          <a:ln>
            <a:noFill/>
          </a:ln>
        </p:spPr>
      </p:pic>
      <p:pic>
        <p:nvPicPr>
          <p:cNvPr id="741" name="Google Shape;741;p21"/>
          <p:cNvPicPr preferRelativeResize="0"/>
          <p:nvPr/>
        </p:nvPicPr>
        <p:blipFill rotWithShape="1">
          <a:blip r:embed="rId4">
            <a:alphaModFix/>
          </a:blip>
          <a:srcRect l="21875" r="5935"/>
          <a:stretch/>
        </p:blipFill>
        <p:spPr>
          <a:xfrm>
            <a:off x="0" y="1201738"/>
            <a:ext cx="1420813" cy="1371600"/>
          </a:xfrm>
          <a:prstGeom prst="rect">
            <a:avLst/>
          </a:prstGeom>
          <a:noFill/>
          <a:ln>
            <a:noFill/>
          </a:ln>
        </p:spPr>
      </p:pic>
    </p:spTree>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745"/>
        <p:cNvGrpSpPr/>
        <p:nvPr/>
      </p:nvGrpSpPr>
      <p:grpSpPr>
        <a:xfrm>
          <a:off x="0" y="0"/>
          <a:ext cx="0" cy="0"/>
          <a:chOff x="0" y="0"/>
          <a:chExt cx="0" cy="0"/>
        </a:xfrm>
      </p:grpSpPr>
      <p:sp>
        <p:nvSpPr>
          <p:cNvPr id="746" name="Google Shape;746;g1f177ddf5cc_0_6"/>
          <p:cNvSpPr txBox="1">
            <a:spLocks noGrp="1"/>
          </p:cNvSpPr>
          <p:nvPr>
            <p:ph type="title"/>
          </p:nvPr>
        </p:nvSpPr>
        <p:spPr>
          <a:xfrm>
            <a:off x="746375" y="3209475"/>
            <a:ext cx="4072500" cy="1014600"/>
          </a:xfrm>
          <a:prstGeom prst="rect">
            <a:avLst/>
          </a:prstGeom>
        </p:spPr>
        <p:txBody>
          <a:bodyPr spcFirstLastPara="1" wrap="square" lIns="91425" tIns="45700" rIns="91425" bIns="45700" anchor="ctr" anchorCtr="0">
            <a:noAutofit/>
          </a:bodyPr>
          <a:lstStyle/>
          <a:p>
            <a:pPr marL="0" lvl="0" indent="0" algn="ctr" rtl="0">
              <a:lnSpc>
                <a:spcPct val="115000"/>
              </a:lnSpc>
              <a:spcBef>
                <a:spcPts val="360"/>
              </a:spcBef>
              <a:spcAft>
                <a:spcPts val="0"/>
              </a:spcAft>
              <a:buClr>
                <a:schemeClr val="dk1"/>
              </a:buClr>
              <a:buSzPts val="1100"/>
              <a:buFont typeface="Arial"/>
              <a:buNone/>
            </a:pPr>
            <a:r>
              <a:rPr lang="en-US" sz="3000" b="1">
                <a:solidFill>
                  <a:schemeClr val="dk2"/>
                </a:solidFill>
              </a:rPr>
              <a:t>Karla Juarez	</a:t>
            </a:r>
            <a:endParaRPr sz="3000" b="1">
              <a:solidFill>
                <a:schemeClr val="dk2"/>
              </a:solidFill>
            </a:endParaRPr>
          </a:p>
          <a:p>
            <a:pPr marL="0" lvl="0" indent="0" algn="ctr" rtl="0">
              <a:spcBef>
                <a:spcPts val="0"/>
              </a:spcBef>
              <a:spcAft>
                <a:spcPts val="0"/>
              </a:spcAft>
              <a:buNone/>
            </a:pPr>
            <a:endParaRPr sz="3000" b="1"/>
          </a:p>
        </p:txBody>
      </p:sp>
      <p:sp>
        <p:nvSpPr>
          <p:cNvPr id="747" name="Google Shape;747;g1f177ddf5cc_0_6"/>
          <p:cNvSpPr txBox="1">
            <a:spLocks noGrp="1"/>
          </p:cNvSpPr>
          <p:nvPr>
            <p:ph type="body" idx="1"/>
          </p:nvPr>
        </p:nvSpPr>
        <p:spPr>
          <a:xfrm>
            <a:off x="746375" y="4624975"/>
            <a:ext cx="7772400" cy="1445700"/>
          </a:xfrm>
          <a:prstGeom prst="rect">
            <a:avLst/>
          </a:prstGeom>
        </p:spPr>
        <p:txBody>
          <a:bodyPr spcFirstLastPara="1" wrap="square" lIns="91425" tIns="45700" rIns="91425" bIns="45700" anchor="t" anchorCtr="0">
            <a:normAutofit/>
          </a:bodyPr>
          <a:lstStyle/>
          <a:p>
            <a:pPr marL="0" lvl="0" indent="0" algn="ctr" rtl="0">
              <a:spcBef>
                <a:spcPts val="360"/>
              </a:spcBef>
              <a:spcAft>
                <a:spcPts val="0"/>
              </a:spcAft>
              <a:buNone/>
            </a:pPr>
            <a:r>
              <a:rPr lang="en-US" sz="2400" b="1"/>
              <a:t>Thrive Santa Ana</a:t>
            </a:r>
            <a:endParaRPr sz="2400" b="1"/>
          </a:p>
          <a:p>
            <a:pPr marL="0" lvl="0" indent="0" algn="ctr" rtl="0">
              <a:spcBef>
                <a:spcPts val="360"/>
              </a:spcBef>
              <a:spcAft>
                <a:spcPts val="0"/>
              </a:spcAft>
              <a:buNone/>
            </a:pPr>
            <a:r>
              <a:rPr lang="en-US" sz="2400" b="1"/>
              <a:t>Community Land Trust</a:t>
            </a:r>
            <a:endParaRPr sz="2400" b="1"/>
          </a:p>
        </p:txBody>
      </p:sp>
      <p:pic>
        <p:nvPicPr>
          <p:cNvPr id="748" name="Google Shape;748;g1f177ddf5cc_0_6"/>
          <p:cNvPicPr preferRelativeResize="0"/>
          <p:nvPr/>
        </p:nvPicPr>
        <p:blipFill>
          <a:blip r:embed="rId3">
            <a:alphaModFix/>
          </a:blip>
          <a:stretch>
            <a:fillRect/>
          </a:stretch>
        </p:blipFill>
        <p:spPr>
          <a:xfrm>
            <a:off x="5118100" y="1257550"/>
            <a:ext cx="3081205" cy="31241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pic>
        <p:nvPicPr>
          <p:cNvPr id="754" name="Google Shape;754;g1f177ddf5cc_0_11"/>
          <p:cNvPicPr preferRelativeResize="0"/>
          <p:nvPr/>
        </p:nvPicPr>
        <p:blipFill rotWithShape="1">
          <a:blip r:embed="rId3">
            <a:alphaModFix/>
          </a:blip>
          <a:srcRect t="13198" b="3896"/>
          <a:stretch/>
        </p:blipFill>
        <p:spPr>
          <a:xfrm>
            <a:off x="-1914100" y="-262575"/>
            <a:ext cx="12972195" cy="7120577"/>
          </a:xfrm>
          <a:prstGeom prst="rect">
            <a:avLst/>
          </a:prstGeom>
          <a:noFill/>
          <a:ln>
            <a:noFill/>
          </a:ln>
        </p:spPr>
      </p:pic>
      <p:sp>
        <p:nvSpPr>
          <p:cNvPr id="755" name="Google Shape;755;g1f177ddf5cc_0_11"/>
          <p:cNvSpPr txBox="1">
            <a:spLocks noGrp="1"/>
          </p:cNvSpPr>
          <p:nvPr>
            <p:ph type="ctrTitle" idx="4294967295"/>
          </p:nvPr>
        </p:nvSpPr>
        <p:spPr>
          <a:xfrm>
            <a:off x="11" y="4175047"/>
            <a:ext cx="6769500" cy="15849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100000"/>
              <a:buFont typeface="Lustria"/>
              <a:buNone/>
            </a:pPr>
            <a:r>
              <a:rPr lang="en-US" sz="6600">
                <a:solidFill>
                  <a:schemeClr val="lt1"/>
                </a:solidFill>
                <a:latin typeface="Lustria"/>
                <a:ea typeface="Lustria"/>
                <a:cs typeface="Lustria"/>
                <a:sym typeface="Lustria"/>
              </a:rPr>
              <a:t>THRIVE Santa Ana</a:t>
            </a:r>
            <a:endParaRPr>
              <a:solidFill>
                <a:schemeClr val="lt1"/>
              </a:solidFill>
            </a:endParaRPr>
          </a:p>
        </p:txBody>
      </p:sp>
      <p:sp>
        <p:nvSpPr>
          <p:cNvPr id="756" name="Google Shape;756;g1f177ddf5cc_0_11"/>
          <p:cNvSpPr txBox="1">
            <a:spLocks noGrp="1"/>
          </p:cNvSpPr>
          <p:nvPr>
            <p:ph type="subTitle" idx="4294967295"/>
          </p:nvPr>
        </p:nvSpPr>
        <p:spPr>
          <a:xfrm>
            <a:off x="-764650" y="5575400"/>
            <a:ext cx="6323400" cy="807600"/>
          </a:xfrm>
          <a:prstGeom prst="rect">
            <a:avLst/>
          </a:prstGeom>
          <a:noFill/>
          <a:ln>
            <a:noFill/>
          </a:ln>
        </p:spPr>
        <p:txBody>
          <a:bodyPr spcFirstLastPara="1" wrap="square" lIns="91425" tIns="45700" rIns="91425" bIns="45700" anchor="ctr" anchorCtr="0">
            <a:noAutofit/>
          </a:bodyPr>
          <a:lstStyle/>
          <a:p>
            <a:pPr marL="0" lvl="0" indent="0" algn="r" rtl="0">
              <a:lnSpc>
                <a:spcPct val="70000"/>
              </a:lnSpc>
              <a:spcBef>
                <a:spcPts val="0"/>
              </a:spcBef>
              <a:spcAft>
                <a:spcPts val="0"/>
              </a:spcAft>
              <a:buClr>
                <a:schemeClr val="accent4"/>
              </a:buClr>
              <a:buSzPts val="2250"/>
              <a:buNone/>
            </a:pPr>
            <a:r>
              <a:rPr lang="en-US" sz="3250" b="1">
                <a:solidFill>
                  <a:schemeClr val="accent4"/>
                </a:solidFill>
                <a:latin typeface="Lustria"/>
                <a:ea typeface="Lustria"/>
                <a:cs typeface="Lustria"/>
                <a:sym typeface="Lustria"/>
              </a:rPr>
              <a:t>Community Land Trust</a:t>
            </a:r>
            <a:endParaRPr sz="2700" b="1">
              <a:solidFill>
                <a:schemeClr val="accent4"/>
              </a:solidFill>
              <a:latin typeface="Lustria"/>
              <a:ea typeface="Lustria"/>
              <a:cs typeface="Lustria"/>
              <a:sym typeface="Lustria"/>
            </a:endParaRPr>
          </a:p>
        </p:txBody>
      </p:sp>
      <p:pic>
        <p:nvPicPr>
          <p:cNvPr id="757" name="Google Shape;757;g1f177ddf5cc_0_11"/>
          <p:cNvPicPr preferRelativeResize="0"/>
          <p:nvPr/>
        </p:nvPicPr>
        <p:blipFill rotWithShape="1">
          <a:blip r:embed="rId4">
            <a:alphaModFix/>
          </a:blip>
          <a:srcRect l="12318" r="12152"/>
          <a:stretch/>
        </p:blipFill>
        <p:spPr>
          <a:xfrm>
            <a:off x="7163175" y="4773050"/>
            <a:ext cx="1523725" cy="19225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pic>
        <p:nvPicPr>
          <p:cNvPr id="764" name="Google Shape;764;g207b2cbffd3_1_350" descr="A bench in a garden&#10;&#10;Description automatically generated"/>
          <p:cNvPicPr preferRelativeResize="0">
            <a:picLocks noGrp="1"/>
          </p:cNvPicPr>
          <p:nvPr>
            <p:ph type="pic" idx="2"/>
          </p:nvPr>
        </p:nvPicPr>
        <p:blipFill rotWithShape="1">
          <a:blip r:embed="rId3">
            <a:alphaModFix/>
          </a:blip>
          <a:srcRect l="28137" r="28142"/>
          <a:stretch/>
        </p:blipFill>
        <p:spPr>
          <a:xfrm>
            <a:off x="4265475" y="0"/>
            <a:ext cx="4878600" cy="6858000"/>
          </a:xfrm>
          <a:prstGeom prst="rect">
            <a:avLst/>
          </a:prstGeom>
          <a:noFill/>
          <a:ln>
            <a:noFill/>
          </a:ln>
        </p:spPr>
      </p:pic>
      <p:sp>
        <p:nvSpPr>
          <p:cNvPr id="765" name="Google Shape;765;g207b2cbffd3_1_350"/>
          <p:cNvSpPr/>
          <p:nvPr/>
        </p:nvSpPr>
        <p:spPr>
          <a:xfrm>
            <a:off x="4481110" y="3244334"/>
            <a:ext cx="181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Book Antiqua"/>
                <a:ea typeface="Book Antiqua"/>
                <a:cs typeface="Book Antiqua"/>
                <a:sym typeface="Book Antiqua"/>
              </a:rPr>
              <a:t> </a:t>
            </a:r>
            <a:endParaRPr/>
          </a:p>
        </p:txBody>
      </p:sp>
      <p:sp>
        <p:nvSpPr>
          <p:cNvPr id="766" name="Google Shape;766;g207b2cbffd3_1_350"/>
          <p:cNvSpPr txBox="1">
            <a:spLocks noGrp="1"/>
          </p:cNvSpPr>
          <p:nvPr>
            <p:ph type="ctrTitle"/>
          </p:nvPr>
        </p:nvSpPr>
        <p:spPr>
          <a:xfrm>
            <a:off x="110425" y="3244325"/>
            <a:ext cx="3978600" cy="1080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Arial"/>
              <a:buNone/>
            </a:pPr>
            <a:r>
              <a:rPr lang="en-US" sz="4800" b="1" dirty="0">
                <a:latin typeface="Lora"/>
                <a:ea typeface="Lora"/>
                <a:cs typeface="Lora"/>
                <a:sym typeface="Lora"/>
              </a:rPr>
              <a:t>Who is THRIVE?</a:t>
            </a:r>
            <a:endParaRPr sz="4800" b="1" dirty="0">
              <a:latin typeface="Lora"/>
              <a:ea typeface="Lora"/>
              <a:cs typeface="Lora"/>
              <a:sym typeface="Lora"/>
            </a:endParaRPr>
          </a:p>
          <a:p>
            <a:pPr marL="0" lvl="0" indent="0" algn="l" rtl="0">
              <a:spcBef>
                <a:spcPts val="0"/>
              </a:spcBef>
              <a:spcAft>
                <a:spcPts val="0"/>
              </a:spcAft>
              <a:buClr>
                <a:schemeClr val="dk1"/>
              </a:buClr>
              <a:buSzPts val="3600"/>
              <a:buFont typeface="Arial"/>
              <a:buNone/>
            </a:pPr>
            <a:r>
              <a:rPr lang="en-US" sz="3600" b="1" dirty="0">
                <a:latin typeface="Lora"/>
                <a:ea typeface="Lora"/>
                <a:cs typeface="Lora"/>
                <a:sym typeface="Lora"/>
              </a:rPr>
              <a:t>   </a:t>
            </a:r>
            <a:endParaRPr sz="3600" b="1" dirty="0">
              <a:latin typeface="Lora"/>
              <a:ea typeface="Lora"/>
              <a:cs typeface="Lora"/>
              <a:sym typeface="Lora"/>
            </a:endParaRPr>
          </a:p>
          <a:p>
            <a:pPr marL="0" lvl="0" indent="0" algn="l" rtl="0">
              <a:spcBef>
                <a:spcPts val="0"/>
              </a:spcBef>
              <a:spcAft>
                <a:spcPts val="0"/>
              </a:spcAft>
              <a:buClr>
                <a:schemeClr val="dk1"/>
              </a:buClr>
              <a:buSzPts val="3600"/>
              <a:buFont typeface="Arial"/>
              <a:buNone/>
            </a:pPr>
            <a:r>
              <a:rPr lang="en-US" sz="3600" b="1" i="1" dirty="0">
                <a:solidFill>
                  <a:schemeClr val="accent2"/>
                </a:solidFill>
                <a:latin typeface="Lora"/>
                <a:ea typeface="Lora"/>
                <a:cs typeface="Lora"/>
                <a:sym typeface="Lora"/>
              </a:rPr>
              <a:t>¿</a:t>
            </a:r>
            <a:r>
              <a:rPr lang="en-US" sz="3600" b="1" i="1" dirty="0" err="1">
                <a:solidFill>
                  <a:schemeClr val="accent2"/>
                </a:solidFill>
                <a:latin typeface="Lora"/>
                <a:ea typeface="Lora"/>
                <a:cs typeface="Lora"/>
                <a:sym typeface="Lora"/>
              </a:rPr>
              <a:t>Quién</a:t>
            </a:r>
            <a:r>
              <a:rPr lang="en-US" sz="3600" b="1" i="1" dirty="0">
                <a:solidFill>
                  <a:schemeClr val="accent2"/>
                </a:solidFill>
                <a:latin typeface="Lora"/>
                <a:ea typeface="Lora"/>
                <a:cs typeface="Lora"/>
                <a:sym typeface="Lora"/>
              </a:rPr>
              <a:t> es THRIVE?</a:t>
            </a:r>
            <a:endParaRPr sz="3600" b="1" i="1" dirty="0">
              <a:solidFill>
                <a:schemeClr val="accent2"/>
              </a:solidFill>
              <a:latin typeface="Lora"/>
              <a:ea typeface="Lora"/>
              <a:cs typeface="Lora"/>
              <a:sym typeface="Lor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g207b2cbffd3_1_465"/>
          <p:cNvSpPr txBox="1">
            <a:spLocks noGrp="1"/>
          </p:cNvSpPr>
          <p:nvPr>
            <p:ph type="subTitle" idx="1"/>
          </p:nvPr>
        </p:nvSpPr>
        <p:spPr>
          <a:xfrm>
            <a:off x="588901" y="2628900"/>
            <a:ext cx="3840600" cy="1600200"/>
          </a:xfrm>
          <a:prstGeom prst="rect">
            <a:avLst/>
          </a:prstGeom>
        </p:spPr>
        <p:txBody>
          <a:bodyPr spcFirstLastPara="1" wrap="square" lIns="91425" tIns="45700" rIns="91425" bIns="45700" anchor="t" anchorCtr="0">
            <a:noAutofit/>
          </a:bodyPr>
          <a:lstStyle/>
          <a:p>
            <a:pPr marL="0" lvl="0" indent="0" algn="l" rtl="0">
              <a:spcBef>
                <a:spcPts val="1800"/>
              </a:spcBef>
              <a:spcAft>
                <a:spcPts val="0"/>
              </a:spcAft>
              <a:buNone/>
            </a:pPr>
            <a:r>
              <a:rPr lang="en-US" u="sng" dirty="0">
                <a:solidFill>
                  <a:schemeClr val="hlink"/>
                </a:solidFill>
                <a:hlinkClick r:id="rId3"/>
              </a:rPr>
              <a:t>REMAIN AND THRIVE Week of Action 2017 / Permanecer y Prosperar Semana de Acción 2017</a:t>
            </a:r>
            <a:r>
              <a:rPr lang="en-US" dirty="0"/>
              <a:t> </a:t>
            </a:r>
            <a:endParaRPr dirty="0"/>
          </a:p>
        </p:txBody>
      </p:sp>
      <p:pic>
        <p:nvPicPr>
          <p:cNvPr id="773" name="Google Shape;773;g207b2cbffd3_1_465"/>
          <p:cNvPicPr preferRelativeResize="0"/>
          <p:nvPr/>
        </p:nvPicPr>
        <p:blipFill>
          <a:blip r:embed="rId4">
            <a:alphaModFix/>
          </a:blip>
          <a:stretch>
            <a:fillRect/>
          </a:stretch>
        </p:blipFill>
        <p:spPr>
          <a:xfrm>
            <a:off x="4773201" y="1414463"/>
            <a:ext cx="4048125" cy="40290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79"/>
        <p:cNvGrpSpPr/>
        <p:nvPr/>
      </p:nvGrpSpPr>
      <p:grpSpPr>
        <a:xfrm>
          <a:off x="0" y="0"/>
          <a:ext cx="0" cy="0"/>
          <a:chOff x="0" y="0"/>
          <a:chExt cx="0" cy="0"/>
        </a:xfrm>
      </p:grpSpPr>
      <p:sp>
        <p:nvSpPr>
          <p:cNvPr id="780" name="Google Shape;780;g207b2cbffd3_1_472"/>
          <p:cNvSpPr/>
          <p:nvPr/>
        </p:nvSpPr>
        <p:spPr>
          <a:xfrm>
            <a:off x="4481110" y="3244334"/>
            <a:ext cx="181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Book Antiqua"/>
                <a:ea typeface="Book Antiqua"/>
                <a:cs typeface="Book Antiqua"/>
                <a:sym typeface="Book Antiqua"/>
              </a:rPr>
              <a:t> </a:t>
            </a:r>
            <a:endParaRPr/>
          </a:p>
        </p:txBody>
      </p:sp>
      <p:sp>
        <p:nvSpPr>
          <p:cNvPr id="781" name="Google Shape;781;g207b2cbffd3_1_472"/>
          <p:cNvSpPr txBox="1">
            <a:spLocks noGrp="1"/>
          </p:cNvSpPr>
          <p:nvPr>
            <p:ph type="ctrTitle" idx="4294967295"/>
          </p:nvPr>
        </p:nvSpPr>
        <p:spPr>
          <a:xfrm>
            <a:off x="287028" y="3063000"/>
            <a:ext cx="4737000" cy="732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Arial"/>
              <a:buNone/>
            </a:pPr>
            <a:r>
              <a:rPr lang="en-US" sz="3600" b="1">
                <a:latin typeface="Lora"/>
                <a:ea typeface="Lora"/>
                <a:cs typeface="Lora"/>
                <a:sym typeface="Lora"/>
              </a:rPr>
              <a:t>Who is THRIVE?</a:t>
            </a:r>
            <a:endParaRPr sz="3600" b="1">
              <a:latin typeface="Lora"/>
              <a:ea typeface="Lora"/>
              <a:cs typeface="Lora"/>
              <a:sym typeface="Lora"/>
            </a:endParaRPr>
          </a:p>
          <a:p>
            <a:pPr marL="0" lvl="0" indent="0" algn="l" rtl="0">
              <a:spcBef>
                <a:spcPts val="0"/>
              </a:spcBef>
              <a:spcAft>
                <a:spcPts val="0"/>
              </a:spcAft>
              <a:buClr>
                <a:schemeClr val="dk1"/>
              </a:buClr>
              <a:buSzPts val="3600"/>
              <a:buFont typeface="Arial"/>
              <a:buNone/>
            </a:pPr>
            <a:r>
              <a:rPr lang="en-US" sz="3600" b="1">
                <a:latin typeface="Lora"/>
                <a:ea typeface="Lora"/>
                <a:cs typeface="Lora"/>
                <a:sym typeface="Lora"/>
              </a:rPr>
              <a:t>   </a:t>
            </a:r>
            <a:endParaRPr sz="3600" b="1">
              <a:latin typeface="Lora"/>
              <a:ea typeface="Lora"/>
              <a:cs typeface="Lora"/>
              <a:sym typeface="Lora"/>
            </a:endParaRPr>
          </a:p>
          <a:p>
            <a:pPr marL="0" lvl="0" indent="0" algn="l" rtl="0">
              <a:spcBef>
                <a:spcPts val="0"/>
              </a:spcBef>
              <a:spcAft>
                <a:spcPts val="0"/>
              </a:spcAft>
              <a:buClr>
                <a:schemeClr val="dk1"/>
              </a:buClr>
              <a:buSzPts val="3600"/>
              <a:buFont typeface="Arial"/>
              <a:buNone/>
            </a:pPr>
            <a:r>
              <a:rPr lang="en-US" sz="3600" b="1" i="1">
                <a:solidFill>
                  <a:schemeClr val="accent2"/>
                </a:solidFill>
                <a:latin typeface="Lora"/>
                <a:ea typeface="Lora"/>
                <a:cs typeface="Lora"/>
                <a:sym typeface="Lora"/>
              </a:rPr>
              <a:t>    ¿Quién es THRIVE?</a:t>
            </a:r>
            <a:endParaRPr sz="3600" b="1" i="1">
              <a:solidFill>
                <a:schemeClr val="accent2"/>
              </a:solidFill>
              <a:latin typeface="Lora"/>
              <a:ea typeface="Lora"/>
              <a:cs typeface="Lora"/>
              <a:sym typeface="Lora"/>
            </a:endParaRPr>
          </a:p>
        </p:txBody>
      </p:sp>
      <p:pic>
        <p:nvPicPr>
          <p:cNvPr id="782" name="Google Shape;782;g207b2cbffd3_1_472"/>
          <p:cNvPicPr preferRelativeResize="0"/>
          <p:nvPr/>
        </p:nvPicPr>
        <p:blipFill>
          <a:blip r:embed="rId3">
            <a:alphaModFix/>
          </a:blip>
          <a:stretch>
            <a:fillRect/>
          </a:stretch>
        </p:blipFill>
        <p:spPr>
          <a:xfrm>
            <a:off x="-489881" y="-139787"/>
            <a:ext cx="2758200" cy="2068650"/>
          </a:xfrm>
          <a:prstGeom prst="rect">
            <a:avLst/>
          </a:prstGeom>
          <a:noFill/>
          <a:ln>
            <a:noFill/>
          </a:ln>
        </p:spPr>
      </p:pic>
      <p:pic>
        <p:nvPicPr>
          <p:cNvPr id="783" name="Google Shape;783;g207b2cbffd3_1_472"/>
          <p:cNvPicPr preferRelativeResize="0"/>
          <p:nvPr/>
        </p:nvPicPr>
        <p:blipFill>
          <a:blip r:embed="rId4">
            <a:alphaModFix/>
          </a:blip>
          <a:stretch>
            <a:fillRect/>
          </a:stretch>
        </p:blipFill>
        <p:spPr>
          <a:xfrm>
            <a:off x="2133284" y="-477618"/>
            <a:ext cx="2758199" cy="3677563"/>
          </a:xfrm>
          <a:prstGeom prst="rect">
            <a:avLst/>
          </a:prstGeom>
          <a:noFill/>
          <a:ln>
            <a:noFill/>
          </a:ln>
        </p:spPr>
      </p:pic>
      <p:pic>
        <p:nvPicPr>
          <p:cNvPr id="784" name="Google Shape;784;g207b2cbffd3_1_472"/>
          <p:cNvPicPr preferRelativeResize="0"/>
          <p:nvPr/>
        </p:nvPicPr>
        <p:blipFill>
          <a:blip r:embed="rId5">
            <a:alphaModFix/>
          </a:blip>
          <a:stretch>
            <a:fillRect/>
          </a:stretch>
        </p:blipFill>
        <p:spPr>
          <a:xfrm>
            <a:off x="-348150" y="3697450"/>
            <a:ext cx="4539921" cy="3404941"/>
          </a:xfrm>
          <a:prstGeom prst="rect">
            <a:avLst/>
          </a:prstGeom>
          <a:noFill/>
          <a:ln>
            <a:noFill/>
          </a:ln>
        </p:spPr>
      </p:pic>
      <p:pic>
        <p:nvPicPr>
          <p:cNvPr id="785" name="Google Shape;785;g207b2cbffd3_1_472"/>
          <p:cNvPicPr preferRelativeResize="0"/>
          <p:nvPr/>
        </p:nvPicPr>
        <p:blipFill>
          <a:blip r:embed="rId6">
            <a:alphaModFix/>
          </a:blip>
          <a:stretch>
            <a:fillRect/>
          </a:stretch>
        </p:blipFill>
        <p:spPr>
          <a:xfrm>
            <a:off x="4795350" y="3581400"/>
            <a:ext cx="4119968" cy="3857626"/>
          </a:xfrm>
          <a:prstGeom prst="rect">
            <a:avLst/>
          </a:prstGeom>
          <a:noFill/>
          <a:ln>
            <a:noFill/>
          </a:ln>
        </p:spPr>
      </p:pic>
      <p:pic>
        <p:nvPicPr>
          <p:cNvPr id="786" name="Google Shape;786;g207b2cbffd3_1_472"/>
          <p:cNvPicPr preferRelativeResize="0"/>
          <p:nvPr/>
        </p:nvPicPr>
        <p:blipFill>
          <a:blip r:embed="rId7">
            <a:alphaModFix/>
          </a:blip>
          <a:stretch>
            <a:fillRect/>
          </a:stretch>
        </p:blipFill>
        <p:spPr>
          <a:xfrm>
            <a:off x="5000625" y="-276225"/>
            <a:ext cx="3857626" cy="2893212"/>
          </a:xfrm>
          <a:prstGeom prst="rect">
            <a:avLst/>
          </a:prstGeom>
          <a:noFill/>
          <a:ln>
            <a:noFill/>
          </a:ln>
        </p:spPr>
      </p:pic>
      <p:pic>
        <p:nvPicPr>
          <p:cNvPr id="787" name="Google Shape;787;g207b2cbffd3_1_472"/>
          <p:cNvPicPr preferRelativeResize="0"/>
          <p:nvPr/>
        </p:nvPicPr>
        <p:blipFill>
          <a:blip r:embed="rId8">
            <a:alphaModFix/>
          </a:blip>
          <a:stretch>
            <a:fillRect/>
          </a:stretch>
        </p:blipFill>
        <p:spPr>
          <a:xfrm>
            <a:off x="-119550" y="2141350"/>
            <a:ext cx="2758200" cy="2068650"/>
          </a:xfrm>
          <a:prstGeom prst="rect">
            <a:avLst/>
          </a:prstGeom>
          <a:noFill/>
          <a:ln>
            <a:noFill/>
          </a:ln>
        </p:spPr>
      </p:pic>
      <p:pic>
        <p:nvPicPr>
          <p:cNvPr id="788" name="Google Shape;788;g207b2cbffd3_1_472"/>
          <p:cNvPicPr preferRelativeResize="0"/>
          <p:nvPr/>
        </p:nvPicPr>
        <p:blipFill>
          <a:blip r:embed="rId9">
            <a:alphaModFix/>
          </a:blip>
          <a:stretch>
            <a:fillRect/>
          </a:stretch>
        </p:blipFill>
        <p:spPr>
          <a:xfrm>
            <a:off x="2133281" y="3215400"/>
            <a:ext cx="2529638" cy="1897229"/>
          </a:xfrm>
          <a:prstGeom prst="rect">
            <a:avLst/>
          </a:prstGeom>
          <a:noFill/>
          <a:ln>
            <a:noFill/>
          </a:ln>
        </p:spPr>
      </p:pic>
      <p:pic>
        <p:nvPicPr>
          <p:cNvPr id="789" name="Google Shape;789;g207b2cbffd3_1_472"/>
          <p:cNvPicPr preferRelativeResize="0"/>
          <p:nvPr/>
        </p:nvPicPr>
        <p:blipFill>
          <a:blip r:embed="rId10">
            <a:alphaModFix/>
          </a:blip>
          <a:stretch>
            <a:fillRect/>
          </a:stretch>
        </p:blipFill>
        <p:spPr>
          <a:xfrm>
            <a:off x="4215872" y="2525975"/>
            <a:ext cx="1806054" cy="1354541"/>
          </a:xfrm>
          <a:prstGeom prst="rect">
            <a:avLst/>
          </a:prstGeom>
          <a:noFill/>
          <a:ln>
            <a:noFill/>
          </a:ln>
        </p:spPr>
      </p:pic>
      <p:sp>
        <p:nvSpPr>
          <p:cNvPr id="790" name="Google Shape;790;g207b2cbffd3_1_472"/>
          <p:cNvSpPr txBox="1">
            <a:spLocks noGrp="1"/>
          </p:cNvSpPr>
          <p:nvPr>
            <p:ph type="sldNum" idx="12"/>
          </p:nvPr>
        </p:nvSpPr>
        <p:spPr>
          <a:xfrm>
            <a:off x="5357813" y="6374999"/>
            <a:ext cx="771600" cy="274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5"/>
                                        </p:tgtEl>
                                        <p:attrNameLst>
                                          <p:attrName>style.visibility</p:attrName>
                                        </p:attrNameLst>
                                      </p:cBhvr>
                                      <p:to>
                                        <p:strVal val="visible"/>
                                      </p:to>
                                    </p:set>
                                    <p:animEffect transition="in" filter="fade">
                                      <p:cBhvr>
                                        <p:cTn id="7" dur="700"/>
                                        <p:tgtEl>
                                          <p:spTgt spid="7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6"/>
                                        </p:tgtEl>
                                        <p:attrNameLst>
                                          <p:attrName>style.visibility</p:attrName>
                                        </p:attrNameLst>
                                      </p:cBhvr>
                                      <p:to>
                                        <p:strVal val="visible"/>
                                      </p:to>
                                    </p:set>
                                    <p:animEffect transition="in" filter="fade">
                                      <p:cBhvr>
                                        <p:cTn id="12" dur="600"/>
                                        <p:tgtEl>
                                          <p:spTgt spid="78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2"/>
                                        </p:tgtEl>
                                        <p:attrNameLst>
                                          <p:attrName>style.visibility</p:attrName>
                                        </p:attrNameLst>
                                      </p:cBhvr>
                                      <p:to>
                                        <p:strVal val="visible"/>
                                      </p:to>
                                    </p:set>
                                    <p:animEffect transition="in" filter="fade">
                                      <p:cBhvr>
                                        <p:cTn id="17" dur="1000"/>
                                        <p:tgtEl>
                                          <p:spTgt spid="78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84"/>
                                        </p:tgtEl>
                                        <p:attrNameLst>
                                          <p:attrName>style.visibility</p:attrName>
                                        </p:attrNameLst>
                                      </p:cBhvr>
                                      <p:to>
                                        <p:strVal val="visible"/>
                                      </p:to>
                                    </p:set>
                                    <p:animEffect transition="in" filter="fade">
                                      <p:cBhvr>
                                        <p:cTn id="22" dur="1000"/>
                                        <p:tgtEl>
                                          <p:spTgt spid="78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83"/>
                                        </p:tgtEl>
                                        <p:attrNameLst>
                                          <p:attrName>style.visibility</p:attrName>
                                        </p:attrNameLst>
                                      </p:cBhvr>
                                      <p:to>
                                        <p:strVal val="visible"/>
                                      </p:to>
                                    </p:set>
                                    <p:animEffect transition="in" filter="fade">
                                      <p:cBhvr>
                                        <p:cTn id="27" dur="1000"/>
                                        <p:tgtEl>
                                          <p:spTgt spid="78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87"/>
                                        </p:tgtEl>
                                        <p:attrNameLst>
                                          <p:attrName>style.visibility</p:attrName>
                                        </p:attrNameLst>
                                      </p:cBhvr>
                                      <p:to>
                                        <p:strVal val="visible"/>
                                      </p:to>
                                    </p:set>
                                    <p:animEffect transition="in" filter="fade">
                                      <p:cBhvr>
                                        <p:cTn id="32" dur="1000"/>
                                        <p:tgtEl>
                                          <p:spTgt spid="78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88"/>
                                        </p:tgtEl>
                                        <p:attrNameLst>
                                          <p:attrName>style.visibility</p:attrName>
                                        </p:attrNameLst>
                                      </p:cBhvr>
                                      <p:to>
                                        <p:strVal val="visible"/>
                                      </p:to>
                                    </p:set>
                                    <p:animEffect transition="in" filter="fade">
                                      <p:cBhvr>
                                        <p:cTn id="37" dur="1000"/>
                                        <p:tgtEl>
                                          <p:spTgt spid="78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89"/>
                                        </p:tgtEl>
                                        <p:attrNameLst>
                                          <p:attrName>style.visibility</p:attrName>
                                        </p:attrNameLst>
                                      </p:cBhvr>
                                      <p:to>
                                        <p:strVal val="visible"/>
                                      </p:to>
                                    </p:set>
                                    <p:animEffect transition="in" filter="fade">
                                      <p:cBhvr>
                                        <p:cTn id="42" dur="1000"/>
                                        <p:tgtEl>
                                          <p:spTgt spid="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795"/>
        <p:cNvGrpSpPr/>
        <p:nvPr/>
      </p:nvGrpSpPr>
      <p:grpSpPr>
        <a:xfrm>
          <a:off x="0" y="0"/>
          <a:ext cx="0" cy="0"/>
          <a:chOff x="0" y="0"/>
          <a:chExt cx="0" cy="0"/>
        </a:xfrm>
      </p:grpSpPr>
      <p:pic>
        <p:nvPicPr>
          <p:cNvPr id="796" name="Google Shape;796;g207b2cbffd3_1_759" descr="image064.jpg"/>
          <p:cNvPicPr preferRelativeResize="0"/>
          <p:nvPr/>
        </p:nvPicPr>
        <p:blipFill rotWithShape="1">
          <a:blip r:embed="rId3">
            <a:alphaModFix/>
          </a:blip>
          <a:srcRect t="8773" b="8773"/>
          <a:stretch/>
        </p:blipFill>
        <p:spPr>
          <a:xfrm>
            <a:off x="-1215275" y="659262"/>
            <a:ext cx="11918376" cy="5539475"/>
          </a:xfrm>
          <a:prstGeom prst="rect">
            <a:avLst/>
          </a:prstGeom>
          <a:noFill/>
          <a:ln>
            <a:noFill/>
          </a:ln>
        </p:spPr>
      </p:pic>
      <p:sp>
        <p:nvSpPr>
          <p:cNvPr id="797" name="Google Shape;797;g207b2cbffd3_1_759"/>
          <p:cNvSpPr txBox="1"/>
          <p:nvPr/>
        </p:nvSpPr>
        <p:spPr>
          <a:xfrm>
            <a:off x="386650" y="409800"/>
            <a:ext cx="7476000" cy="90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700">
                <a:solidFill>
                  <a:srgbClr val="990000"/>
                </a:solidFill>
                <a:highlight>
                  <a:srgbClr val="009725"/>
                </a:highlight>
                <a:latin typeface="Book Antiqua"/>
                <a:ea typeface="Book Antiqua"/>
                <a:cs typeface="Book Antiqua"/>
                <a:sym typeface="Book Antiqua"/>
              </a:rPr>
              <a:t>Permanecer y Prosperar</a:t>
            </a:r>
            <a:endParaRPr sz="4700">
              <a:solidFill>
                <a:srgbClr val="990000"/>
              </a:solidFill>
              <a:highlight>
                <a:srgbClr val="009725"/>
              </a:highlight>
              <a:latin typeface="Book Antiqua"/>
              <a:ea typeface="Book Antiqua"/>
              <a:cs typeface="Book Antiqua"/>
              <a:sym typeface="Book Antiqua"/>
            </a:endParaRPr>
          </a:p>
        </p:txBody>
      </p:sp>
      <p:sp>
        <p:nvSpPr>
          <p:cNvPr id="798" name="Google Shape;798;g207b2cbffd3_1_759"/>
          <p:cNvSpPr txBox="1"/>
          <p:nvPr/>
        </p:nvSpPr>
        <p:spPr>
          <a:xfrm>
            <a:off x="3036650" y="5374575"/>
            <a:ext cx="5547300" cy="90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700">
                <a:solidFill>
                  <a:srgbClr val="990000"/>
                </a:solidFill>
                <a:highlight>
                  <a:srgbClr val="009725"/>
                </a:highlight>
                <a:latin typeface="Book Antiqua"/>
                <a:ea typeface="Book Antiqua"/>
                <a:cs typeface="Book Antiqua"/>
                <a:sym typeface="Book Antiqua"/>
              </a:rPr>
              <a:t>Remain &amp; Thrive</a:t>
            </a:r>
            <a:endParaRPr sz="4700">
              <a:solidFill>
                <a:srgbClr val="990000"/>
              </a:solidFill>
              <a:highlight>
                <a:srgbClr val="009725"/>
              </a:highlight>
              <a:latin typeface="Book Antiqua"/>
              <a:ea typeface="Book Antiqua"/>
              <a:cs typeface="Book Antiqua"/>
              <a:sym typeface="Book Antiqu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g1f1733f5671_0_109"/>
          <p:cNvSpPr txBox="1">
            <a:spLocks noGrp="1"/>
          </p:cNvSpPr>
          <p:nvPr>
            <p:ph type="ctrTitle"/>
          </p:nvPr>
        </p:nvSpPr>
        <p:spPr>
          <a:xfrm>
            <a:off x="311700" y="1907526"/>
            <a:ext cx="8520600" cy="4208700"/>
          </a:xfrm>
          <a:prstGeom prst="rect">
            <a:avLst/>
          </a:prstGeom>
        </p:spPr>
        <p:txBody>
          <a:bodyPr spcFirstLastPara="1" wrap="square" lIns="91425" tIns="91425" rIns="91425" bIns="91425" anchor="b" anchorCtr="0">
            <a:normAutofit fontScale="90000"/>
          </a:bodyPr>
          <a:lstStyle/>
          <a:p>
            <a:pPr marL="914400" lvl="0" indent="-355600" algn="l">
              <a:lnSpc>
                <a:spcPct val="115000"/>
              </a:lnSpc>
              <a:buClr>
                <a:srgbClr val="222222"/>
              </a:buClr>
              <a:buSzPts val="2000"/>
              <a:buChar char="●"/>
            </a:pPr>
            <a:r>
              <a:rPr lang="es-ES_tradnl" sz="2000" dirty="0" err="1">
                <a:solidFill>
                  <a:srgbClr val="222222"/>
                </a:solidFill>
              </a:rPr>
              <a:t>Analisis</a:t>
            </a:r>
            <a:r>
              <a:rPr lang="es-ES_tradnl" sz="2000" dirty="0">
                <a:solidFill>
                  <a:srgbClr val="222222"/>
                </a:solidFill>
              </a:rPr>
              <a:t> del entorno: proyecto iniciado por la Colaboración de Financiadores </a:t>
            </a:r>
            <a:r>
              <a:rPr lang="es-ES_tradnl" sz="2000" dirty="0" err="1">
                <a:solidFill>
                  <a:srgbClr val="222222"/>
                </a:solidFill>
              </a:rPr>
              <a:t>SJV</a:t>
            </a:r>
            <a:r>
              <a:rPr lang="es-ES_tradnl" sz="2000" dirty="0">
                <a:solidFill>
                  <a:srgbClr val="222222"/>
                </a:solidFill>
              </a:rPr>
              <a:t> de </a:t>
            </a:r>
            <a:r>
              <a:rPr lang="es-ES_tradnl" sz="2000" dirty="0" err="1">
                <a:solidFill>
                  <a:srgbClr val="222222"/>
                </a:solidFill>
              </a:rPr>
              <a:t>The</a:t>
            </a:r>
            <a:r>
              <a:rPr lang="es-ES_tradnl" sz="2000" dirty="0">
                <a:solidFill>
                  <a:srgbClr val="222222"/>
                </a:solidFill>
              </a:rPr>
              <a:t> Funders Network</a:t>
            </a:r>
          </a:p>
          <a:p>
            <a:pPr marL="914400" lvl="0" indent="-355600" algn="l">
              <a:lnSpc>
                <a:spcPct val="115000"/>
              </a:lnSpc>
              <a:buClr>
                <a:srgbClr val="222222"/>
              </a:buClr>
              <a:buSzPts val="2000"/>
              <a:buChar char="●"/>
            </a:pPr>
            <a:r>
              <a:rPr lang="es-ES_tradnl" sz="2000" dirty="0">
                <a:solidFill>
                  <a:srgbClr val="222222"/>
                </a:solidFill>
              </a:rPr>
              <a:t>Financiadores interesados en apoyar la propiedad comunitaria </a:t>
            </a:r>
            <a:r>
              <a:rPr lang="es-ES_tradnl" sz="2000" dirty="0" err="1">
                <a:solidFill>
                  <a:srgbClr val="222222"/>
                </a:solidFill>
              </a:rPr>
              <a:t>BIPOC</a:t>
            </a:r>
            <a:r>
              <a:rPr lang="es-ES_tradnl" sz="2000" dirty="0">
                <a:solidFill>
                  <a:srgbClr val="222222"/>
                </a:solidFill>
              </a:rPr>
              <a:t> 
2 de 3 talleres para promover el conocimiento de los modelos de propiedad comunitaria
El primer taller abarcó los modelos de propiedad comunitaria, incluido el contenido introductorio de CLTs
Los proyectos pueden incluir viviendas asequibles + granjas urbanas u otros trabajos agrícolas, cooperativas de trabajadores y espacios sin fines de lucro
Comunidades diversas en </a:t>
            </a:r>
            <a:r>
              <a:rPr lang="es-ES_tradnl" sz="2000" dirty="0" err="1">
                <a:solidFill>
                  <a:srgbClr val="222222"/>
                </a:solidFill>
              </a:rPr>
              <a:t>SJV</a:t>
            </a:r>
            <a:r>
              <a:rPr lang="es-ES_tradnl" sz="2000" dirty="0">
                <a:solidFill>
                  <a:srgbClr val="222222"/>
                </a:solidFill>
              </a:rPr>
              <a:t>, cada una con sus necesidades únicas</a:t>
            </a:r>
            <a:endParaRPr lang="es-ES_tradnl" sz="2000" dirty="0"/>
          </a:p>
        </p:txBody>
      </p:sp>
      <p:sp>
        <p:nvSpPr>
          <p:cNvPr id="422" name="Google Shape;422;g1f1733f5671_0_109"/>
          <p:cNvSpPr txBox="1">
            <a:spLocks noGrp="1"/>
          </p:cNvSpPr>
          <p:nvPr>
            <p:ph type="subTitle" idx="1"/>
          </p:nvPr>
        </p:nvSpPr>
        <p:spPr>
          <a:xfrm>
            <a:off x="311700" y="917533"/>
            <a:ext cx="8520600" cy="1056900"/>
          </a:xfrm>
          <a:prstGeom prst="rect">
            <a:avLst/>
          </a:prstGeom>
        </p:spPr>
        <p:txBody>
          <a:bodyPr spcFirstLastPara="1" wrap="square" lIns="91425" tIns="91425" rIns="91425" bIns="91425" anchor="t" anchorCtr="0">
            <a:normAutofit/>
          </a:bodyPr>
          <a:lstStyle/>
          <a:p>
            <a:pPr lvl="0" indent="0">
              <a:lnSpc>
                <a:spcPct val="115000"/>
              </a:lnSpc>
              <a:buClr>
                <a:schemeClr val="dk1"/>
              </a:buClr>
              <a:buSzPts val="1100"/>
            </a:pPr>
            <a:r>
              <a:rPr lang="es-ES_tradnl" sz="2400" b="1" dirty="0">
                <a:solidFill>
                  <a:srgbClr val="222222"/>
                </a:solidFill>
              </a:rPr>
              <a:t>Descripción general de </a:t>
            </a:r>
            <a:r>
              <a:rPr lang="es-ES_tradnl" sz="2400" b="1" dirty="0" err="1">
                <a:solidFill>
                  <a:srgbClr val="222222"/>
                </a:solidFill>
              </a:rPr>
              <a:t>SJV</a:t>
            </a:r>
            <a:r>
              <a:rPr lang="es-ES_tradnl" sz="2400" b="1" dirty="0">
                <a:solidFill>
                  <a:srgbClr val="222222"/>
                </a:solidFill>
              </a:rPr>
              <a:t> y el proyecto de análisis del entorno</a:t>
            </a:r>
            <a:endParaRPr lang="es-ES_tradnl"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g1f21c3614ac_0_3"/>
          <p:cNvSpPr txBox="1">
            <a:spLocks noGrp="1"/>
          </p:cNvSpPr>
          <p:nvPr>
            <p:ph type="title"/>
          </p:nvPr>
        </p:nvSpPr>
        <p:spPr>
          <a:xfrm>
            <a:off x="971550" y="255134"/>
            <a:ext cx="7200900" cy="10368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dirty="0"/>
              <a:t>COMMUNITY VISIONING AND RESIDENT LEADERSHIP</a:t>
            </a:r>
            <a:endParaRPr dirty="0"/>
          </a:p>
        </p:txBody>
      </p:sp>
      <p:sp>
        <p:nvSpPr>
          <p:cNvPr id="805" name="Google Shape;805;g1f21c3614ac_0_3"/>
          <p:cNvSpPr txBox="1">
            <a:spLocks noGrp="1"/>
          </p:cNvSpPr>
          <p:nvPr>
            <p:ph type="body" idx="1"/>
          </p:nvPr>
        </p:nvSpPr>
        <p:spPr>
          <a:xfrm>
            <a:off x="302900" y="1894525"/>
            <a:ext cx="8658300" cy="453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b="1" dirty="0"/>
              <a:t>2010:</a:t>
            </a:r>
            <a:r>
              <a:rPr lang="en-US" dirty="0"/>
              <a:t> COMMUNITY BENEFITS IN LACY NEIGHBORHOOD </a:t>
            </a:r>
            <a:endParaRPr dirty="0"/>
          </a:p>
          <a:p>
            <a:pPr marL="0" lvl="0" indent="0" algn="l" rtl="0">
              <a:lnSpc>
                <a:spcPct val="115000"/>
              </a:lnSpc>
              <a:spcBef>
                <a:spcPts val="0"/>
              </a:spcBef>
              <a:spcAft>
                <a:spcPts val="0"/>
              </a:spcAft>
              <a:buNone/>
            </a:pPr>
            <a:r>
              <a:rPr lang="en-US" b="1" dirty="0"/>
              <a:t>2012</a:t>
            </a:r>
            <a:r>
              <a:rPr lang="en-US" dirty="0"/>
              <a:t>: SANTA ANA SUNSHINE ORDINANCE</a:t>
            </a:r>
            <a:endParaRPr dirty="0"/>
          </a:p>
          <a:p>
            <a:pPr marL="0" marR="0" lvl="0" indent="0" algn="l" rtl="0">
              <a:lnSpc>
                <a:spcPct val="115000"/>
              </a:lnSpc>
              <a:spcBef>
                <a:spcPts val="0"/>
              </a:spcBef>
              <a:spcAft>
                <a:spcPts val="0"/>
              </a:spcAft>
              <a:buNone/>
            </a:pPr>
            <a:r>
              <a:rPr lang="en-US" b="1" dirty="0"/>
              <a:t>2014</a:t>
            </a:r>
            <a:r>
              <a:rPr lang="en-US" dirty="0"/>
              <a:t>: FIVE-YEAR STRATEGIC PLAN</a:t>
            </a:r>
            <a:endParaRPr dirty="0"/>
          </a:p>
          <a:p>
            <a:pPr marL="0" marR="0" lvl="0" indent="0" algn="l" rtl="0">
              <a:lnSpc>
                <a:spcPct val="115000"/>
              </a:lnSpc>
              <a:spcBef>
                <a:spcPts val="0"/>
              </a:spcBef>
              <a:spcAft>
                <a:spcPts val="0"/>
              </a:spcAft>
              <a:buNone/>
            </a:pPr>
            <a:r>
              <a:rPr lang="en-US" b="1" dirty="0"/>
              <a:t>2015</a:t>
            </a:r>
            <a:r>
              <a:rPr lang="en-US" dirty="0"/>
              <a:t>: WELLNESS DISTRICT RESOLUTION</a:t>
            </a:r>
            <a:endParaRPr dirty="0"/>
          </a:p>
          <a:p>
            <a:pPr marL="0" marR="0" lvl="0" indent="0" algn="l" rtl="0">
              <a:lnSpc>
                <a:spcPct val="115000"/>
              </a:lnSpc>
              <a:spcBef>
                <a:spcPts val="0"/>
              </a:spcBef>
              <a:spcAft>
                <a:spcPts val="0"/>
              </a:spcAft>
              <a:buNone/>
            </a:pPr>
            <a:r>
              <a:rPr lang="en-US" b="1" dirty="0"/>
              <a:t>2016</a:t>
            </a:r>
            <a:r>
              <a:rPr lang="en-US" dirty="0"/>
              <a:t>: THRIVE SANTA ANA FOUNDED</a:t>
            </a:r>
            <a:endParaRPr dirty="0"/>
          </a:p>
          <a:p>
            <a:pPr marL="0" marR="0" lvl="0" indent="0" algn="l" rtl="0">
              <a:lnSpc>
                <a:spcPct val="115000"/>
              </a:lnSpc>
              <a:spcBef>
                <a:spcPts val="0"/>
              </a:spcBef>
              <a:spcAft>
                <a:spcPts val="0"/>
              </a:spcAft>
              <a:buNone/>
            </a:pPr>
            <a:r>
              <a:rPr lang="en-US" b="1" dirty="0"/>
              <a:t>2018</a:t>
            </a:r>
            <a:r>
              <a:rPr lang="en-US" dirty="0"/>
              <a:t>: WALNUT AND DAISY EXCLUSIVE NEGOTIATION AGREEMENT; SANTA ANA THRIVE CONFERENCE</a:t>
            </a:r>
            <a:endParaRPr dirty="0"/>
          </a:p>
          <a:p>
            <a:pPr marL="0" marR="0" lvl="0" indent="0" algn="l" rtl="0">
              <a:lnSpc>
                <a:spcPct val="115000"/>
              </a:lnSpc>
              <a:spcBef>
                <a:spcPts val="0"/>
              </a:spcBef>
              <a:spcAft>
                <a:spcPts val="0"/>
              </a:spcAft>
              <a:buNone/>
            </a:pPr>
            <a:r>
              <a:rPr lang="en-US" b="1" dirty="0"/>
              <a:t>2020</a:t>
            </a:r>
            <a:r>
              <a:rPr lang="en-US" dirty="0"/>
              <a:t>: DEVELOPMENT AND DISPOSITION AGREEMENT; 99-YEAR LEASE FOR WALNUT AND DAISY</a:t>
            </a:r>
            <a:endParaRPr dirty="0"/>
          </a:p>
          <a:p>
            <a:pPr marL="0" marR="0" lvl="0" indent="0" algn="l" rtl="0">
              <a:lnSpc>
                <a:spcPct val="115000"/>
              </a:lnSpc>
              <a:spcBef>
                <a:spcPts val="0"/>
              </a:spcBef>
              <a:spcAft>
                <a:spcPts val="0"/>
              </a:spcAft>
              <a:buNone/>
            </a:pPr>
            <a:r>
              <a:rPr lang="en-US" b="1" dirty="0"/>
              <a:t>2023</a:t>
            </a:r>
            <a:r>
              <a:rPr lang="en-US" dirty="0"/>
              <a:t>: </a:t>
            </a:r>
            <a:r>
              <a:rPr lang="en-US" dirty="0" err="1"/>
              <a:t>W&amp;D</a:t>
            </a:r>
            <a:r>
              <a:rPr lang="en-US" dirty="0"/>
              <a:t> BREAKING GROUND</a:t>
            </a:r>
            <a:endParaRPr dirty="0"/>
          </a:p>
          <a:p>
            <a:pPr marL="0" lvl="0" indent="0" algn="l" rtl="0">
              <a:lnSpc>
                <a:spcPct val="100000"/>
              </a:lnSpc>
              <a:spcBef>
                <a:spcPts val="0"/>
              </a:spcBef>
              <a:spcAft>
                <a:spcPts val="0"/>
              </a:spcAft>
              <a:buNone/>
            </a:pP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C40E1-B01C-1787-3C69-F1C47E7D3CC8}"/>
              </a:ext>
            </a:extLst>
          </p:cNvPr>
          <p:cNvSpPr>
            <a:spLocks noGrp="1"/>
          </p:cNvSpPr>
          <p:nvPr>
            <p:ph type="title"/>
          </p:nvPr>
        </p:nvSpPr>
        <p:spPr/>
        <p:txBody>
          <a:bodyPr/>
          <a:lstStyle/>
          <a:p>
            <a:r>
              <a:rPr lang="es-ES_tradnl" dirty="0"/>
              <a:t>VISIÓN DE LA COMUNIDAD Y LIDERAZGO DE LOS RESIDENTES</a:t>
            </a:r>
          </a:p>
        </p:txBody>
      </p:sp>
      <p:sp>
        <p:nvSpPr>
          <p:cNvPr id="3" name="Text Placeholder 2">
            <a:extLst>
              <a:ext uri="{FF2B5EF4-FFF2-40B4-BE49-F238E27FC236}">
                <a16:creationId xmlns:a16="http://schemas.microsoft.com/office/drawing/2014/main" id="{E3D04CFB-72FA-940E-5085-B99FF74E13D2}"/>
              </a:ext>
            </a:extLst>
          </p:cNvPr>
          <p:cNvSpPr>
            <a:spLocks noGrp="1"/>
          </p:cNvSpPr>
          <p:nvPr>
            <p:ph type="body" idx="1"/>
          </p:nvPr>
        </p:nvSpPr>
        <p:spPr/>
        <p:txBody>
          <a:bodyPr/>
          <a:lstStyle/>
          <a:p>
            <a:pPr marL="0" lvl="0" indent="0">
              <a:lnSpc>
                <a:spcPct val="115000"/>
              </a:lnSpc>
              <a:spcBef>
                <a:spcPts val="0"/>
              </a:spcBef>
              <a:buNone/>
            </a:pPr>
            <a:r>
              <a:rPr lang="es-ES_tradnl" sz="2000" b="1" dirty="0"/>
              <a:t>2010: BENEFICIOS COMUNITARIOS EN EL VECINDARIO DE LACY 
2012: ORDENANZA </a:t>
            </a:r>
            <a:r>
              <a:rPr lang="es-ES_tradnl" sz="2000" b="1" dirty="0" err="1"/>
              <a:t>SUNSHINE</a:t>
            </a:r>
            <a:r>
              <a:rPr lang="es-ES_tradnl" sz="2000" b="1" dirty="0"/>
              <a:t> DE SANTA ANA
2014: PLAN ESTRATÉGICO QUINQUENAL
2015: RESOLUCIÓN DEL DISTRITO DE BIENESTAR
2016: SE FUNDA </a:t>
            </a:r>
            <a:r>
              <a:rPr lang="es-ES_tradnl" sz="2000" b="1" dirty="0" err="1"/>
              <a:t>THRIVE</a:t>
            </a:r>
            <a:r>
              <a:rPr lang="es-ES_tradnl" sz="2000" b="1" dirty="0"/>
              <a:t> SANTA ANA
2018: ACUERDO DE NEGOCIACIÓN EXCLUSIVA DE </a:t>
            </a:r>
            <a:r>
              <a:rPr lang="es-ES_tradnl" sz="2000" b="1" dirty="0" err="1"/>
              <a:t>WALNUT</a:t>
            </a:r>
            <a:r>
              <a:rPr lang="es-ES_tradnl" sz="2000" b="1" dirty="0"/>
              <a:t> Y DAISY; CONFERENCIA SANTA ANA </a:t>
            </a:r>
            <a:r>
              <a:rPr lang="es-ES_tradnl" sz="2000" b="1" dirty="0" err="1"/>
              <a:t>THRIVE</a:t>
            </a:r>
            <a:r>
              <a:rPr lang="es-ES_tradnl" sz="2000" b="1" dirty="0"/>
              <a:t>
2020: ACUERDO DE DESARROLLO Y DISPOSICIÓN; CONTRATO DE ARRENDAMIENTO DE 99 AÑOS PARA </a:t>
            </a:r>
            <a:r>
              <a:rPr lang="es-ES_tradnl" sz="2000" b="1" dirty="0" err="1"/>
              <a:t>WALNUT</a:t>
            </a:r>
            <a:r>
              <a:rPr lang="es-ES_tradnl" sz="2000" b="1" dirty="0"/>
              <a:t> Y DAISY
2023: </a:t>
            </a:r>
            <a:r>
              <a:rPr lang="es-ES_tradnl" sz="2000" b="1" dirty="0" err="1"/>
              <a:t>W&amp;D</a:t>
            </a:r>
            <a:r>
              <a:rPr lang="es-ES_tradnl" sz="2000" b="1" dirty="0"/>
              <a:t> ABRIENDO CAMINO</a:t>
            </a:r>
            <a:endParaRPr lang="es-ES_tradnl" sz="2000" dirty="0"/>
          </a:p>
        </p:txBody>
      </p:sp>
    </p:spTree>
    <p:extLst>
      <p:ext uri="{BB962C8B-B14F-4D97-AF65-F5344CB8AC3E}">
        <p14:creationId xmlns:p14="http://schemas.microsoft.com/office/powerpoint/2010/main" val="1845122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809"/>
        <p:cNvGrpSpPr/>
        <p:nvPr/>
      </p:nvGrpSpPr>
      <p:grpSpPr>
        <a:xfrm>
          <a:off x="0" y="0"/>
          <a:ext cx="0" cy="0"/>
          <a:chOff x="0" y="0"/>
          <a:chExt cx="0" cy="0"/>
        </a:xfrm>
      </p:grpSpPr>
      <p:sp>
        <p:nvSpPr>
          <p:cNvPr id="810" name="Google Shape;810;g207b2cbffd3_1_914"/>
          <p:cNvSpPr txBox="1">
            <a:spLocks noGrp="1"/>
          </p:cNvSpPr>
          <p:nvPr>
            <p:ph type="ctrTitle" idx="4294967295"/>
          </p:nvPr>
        </p:nvSpPr>
        <p:spPr>
          <a:xfrm>
            <a:off x="473250" y="379875"/>
            <a:ext cx="8197500" cy="2054100"/>
          </a:xfrm>
          <a:prstGeom prst="rect">
            <a:avLst/>
          </a:prstGeom>
          <a:noFill/>
          <a:ln>
            <a:noFill/>
          </a:ln>
        </p:spPr>
        <p:txBody>
          <a:bodyPr spcFirstLastPara="1" wrap="square" lIns="43650" tIns="43650" rIns="43650" bIns="43650" anchor="t" anchorCtr="0">
            <a:normAutofit fontScale="90000"/>
          </a:bodyPr>
          <a:lstStyle/>
          <a:p>
            <a:pPr lvl="0" algn="ctr">
              <a:lnSpc>
                <a:spcPct val="100000"/>
              </a:lnSpc>
              <a:buClr>
                <a:srgbClr val="FFFFFF"/>
              </a:buClr>
              <a:buSzPct val="111428"/>
            </a:pPr>
            <a:r>
              <a:rPr lang="en-US" sz="7000" b="0" i="0" u="none" strike="noStrike" cap="none" dirty="0">
                <a:solidFill>
                  <a:srgbClr val="FFFFFF"/>
                </a:solidFill>
                <a:latin typeface="Poppins"/>
                <a:ea typeface="Poppins"/>
                <a:cs typeface="Poppins"/>
                <a:sym typeface="Poppins"/>
              </a:rPr>
              <a:t>WALNUT AND DAISY </a:t>
            </a:r>
            <a:r>
              <a:rPr lang="es-ES_tradnl" sz="7000" dirty="0">
                <a:solidFill>
                  <a:srgbClr val="FFFFFF"/>
                </a:solidFill>
                <a:latin typeface="Poppins"/>
                <a:ea typeface="Poppins"/>
                <a:cs typeface="Poppins"/>
                <a:sym typeface="Poppins"/>
              </a:rPr>
              <a:t>MICRO-GRANJA</a:t>
            </a:r>
            <a:endParaRPr lang="es-ES_tradnl" sz="3600" dirty="0"/>
          </a:p>
        </p:txBody>
      </p:sp>
      <p:pic>
        <p:nvPicPr>
          <p:cNvPr id="811" name="Google Shape;811;g207b2cbffd3_1_914" descr="Copy of Copy of Copy of Copy of SAVE THE DATE.png"/>
          <p:cNvPicPr preferRelativeResize="0"/>
          <p:nvPr/>
        </p:nvPicPr>
        <p:blipFill rotWithShape="1">
          <a:blip r:embed="rId3">
            <a:alphaModFix/>
          </a:blip>
          <a:srcRect/>
          <a:stretch/>
        </p:blipFill>
        <p:spPr>
          <a:xfrm>
            <a:off x="4950679" y="2533985"/>
            <a:ext cx="3901676" cy="2926257"/>
          </a:xfrm>
          <a:prstGeom prst="rect">
            <a:avLst/>
          </a:prstGeom>
          <a:noFill/>
          <a:ln>
            <a:noFill/>
          </a:ln>
          <a:effectLst>
            <a:outerShdw blurRad="190500" dist="8455" dir="5400000" rotWithShape="0">
              <a:srgbClr val="000000"/>
            </a:outerShdw>
          </a:effectLst>
        </p:spPr>
      </p:pic>
      <p:pic>
        <p:nvPicPr>
          <p:cNvPr id="812" name="Google Shape;812;g207b2cbffd3_1_914" descr="A picture containing text&#10;&#10;Description automatically generated"/>
          <p:cNvPicPr preferRelativeResize="0"/>
          <p:nvPr/>
        </p:nvPicPr>
        <p:blipFill rotWithShape="1">
          <a:blip r:embed="rId4">
            <a:alphaModFix/>
          </a:blip>
          <a:srcRect/>
          <a:stretch/>
        </p:blipFill>
        <p:spPr>
          <a:xfrm>
            <a:off x="321501" y="2656539"/>
            <a:ext cx="4342528" cy="274241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816"/>
        <p:cNvGrpSpPr/>
        <p:nvPr/>
      </p:nvGrpSpPr>
      <p:grpSpPr>
        <a:xfrm>
          <a:off x="0" y="0"/>
          <a:ext cx="0" cy="0"/>
          <a:chOff x="0" y="0"/>
          <a:chExt cx="0" cy="0"/>
        </a:xfrm>
      </p:grpSpPr>
      <p:pic>
        <p:nvPicPr>
          <p:cNvPr id="817" name="Google Shape;817;g207b2cbffd3_1_1162" descr="A picture containing text, outdoor&#10;&#10;Description automatically generated"/>
          <p:cNvPicPr preferRelativeResize="0"/>
          <p:nvPr/>
        </p:nvPicPr>
        <p:blipFill rotWithShape="1">
          <a:blip r:embed="rId3">
            <a:alphaModFix/>
          </a:blip>
          <a:srcRect l="819" t="9611" r="1590" b="6880"/>
          <a:stretch/>
        </p:blipFill>
        <p:spPr>
          <a:xfrm>
            <a:off x="2901675" y="2313675"/>
            <a:ext cx="6183128" cy="4443574"/>
          </a:xfrm>
          <a:prstGeom prst="rect">
            <a:avLst/>
          </a:prstGeom>
          <a:noFill/>
          <a:ln>
            <a:noFill/>
          </a:ln>
        </p:spPr>
      </p:pic>
      <p:pic>
        <p:nvPicPr>
          <p:cNvPr id="818" name="Google Shape;818;g207b2cbffd3_1_1162" descr="A picture containing text, outdoor&#10;&#10;Description automatically generated"/>
          <p:cNvPicPr preferRelativeResize="0"/>
          <p:nvPr/>
        </p:nvPicPr>
        <p:blipFill rotWithShape="1">
          <a:blip r:embed="rId4">
            <a:alphaModFix/>
          </a:blip>
          <a:srcRect l="980" t="10691" r="2940" b="7509"/>
          <a:stretch/>
        </p:blipFill>
        <p:spPr>
          <a:xfrm>
            <a:off x="87956" y="113500"/>
            <a:ext cx="4143921" cy="29429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g1f21c3614ac_0_186"/>
          <p:cNvSpPr txBox="1">
            <a:spLocks noGrp="1"/>
          </p:cNvSpPr>
          <p:nvPr>
            <p:ph type="title"/>
          </p:nvPr>
        </p:nvSpPr>
        <p:spPr>
          <a:xfrm>
            <a:off x="971550" y="255126"/>
            <a:ext cx="7200900" cy="8679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3800" dirty="0"/>
              <a:t>IN IT TOGETHER</a:t>
            </a:r>
            <a:endParaRPr sz="3800" dirty="0"/>
          </a:p>
        </p:txBody>
      </p:sp>
      <p:sp>
        <p:nvSpPr>
          <p:cNvPr id="825" name="Google Shape;825;g1f21c3614ac_0_186"/>
          <p:cNvSpPr txBox="1">
            <a:spLocks noGrp="1"/>
          </p:cNvSpPr>
          <p:nvPr>
            <p:ph type="body" idx="1"/>
          </p:nvPr>
        </p:nvSpPr>
        <p:spPr>
          <a:xfrm>
            <a:off x="302900" y="1894525"/>
            <a:ext cx="5615100" cy="15345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dirty="0"/>
              <a:t>CRECE Urban Farms advocates for and supports new and emerging urban farmers and earth workers to co-create food sovereign neighborhoods in and around Santa Ana, California.</a:t>
            </a:r>
            <a:endParaRPr dirty="0"/>
          </a:p>
        </p:txBody>
      </p:sp>
      <p:sp>
        <p:nvSpPr>
          <p:cNvPr id="826" name="Google Shape;826;g1f21c3614ac_0_186"/>
          <p:cNvSpPr txBox="1">
            <a:spLocks noGrp="1"/>
          </p:cNvSpPr>
          <p:nvPr>
            <p:ph type="body" idx="1"/>
          </p:nvPr>
        </p:nvSpPr>
        <p:spPr>
          <a:xfrm>
            <a:off x="2974650" y="4031625"/>
            <a:ext cx="5986500" cy="21492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dirty="0" err="1"/>
              <a:t>Cooperacion</a:t>
            </a:r>
            <a:r>
              <a:rPr lang="en-US" dirty="0"/>
              <a:t> Santa Ana offers training, coaching and incubation of worker cooperatives, and organizes a cooperative network and fund governed by Orange County cooperatives. </a:t>
            </a:r>
            <a:endParaRPr dirty="0"/>
          </a:p>
        </p:txBody>
      </p:sp>
      <p:pic>
        <p:nvPicPr>
          <p:cNvPr id="827" name="Google Shape;827;g1f21c3614ac_0_186"/>
          <p:cNvPicPr preferRelativeResize="0"/>
          <p:nvPr/>
        </p:nvPicPr>
        <p:blipFill>
          <a:blip r:embed="rId3">
            <a:alphaModFix/>
          </a:blip>
          <a:stretch>
            <a:fillRect/>
          </a:stretch>
        </p:blipFill>
        <p:spPr>
          <a:xfrm>
            <a:off x="400400" y="3947583"/>
            <a:ext cx="2448474" cy="2567267"/>
          </a:xfrm>
          <a:prstGeom prst="rect">
            <a:avLst/>
          </a:prstGeom>
          <a:noFill/>
          <a:ln>
            <a:noFill/>
          </a:ln>
        </p:spPr>
      </p:pic>
      <p:pic>
        <p:nvPicPr>
          <p:cNvPr id="828" name="Google Shape;828;g1f21c3614ac_0_186"/>
          <p:cNvPicPr preferRelativeResize="0"/>
          <p:nvPr/>
        </p:nvPicPr>
        <p:blipFill>
          <a:blip r:embed="rId4">
            <a:alphaModFix/>
          </a:blip>
          <a:stretch>
            <a:fillRect/>
          </a:stretch>
        </p:blipFill>
        <p:spPr>
          <a:xfrm>
            <a:off x="6135425" y="1583150"/>
            <a:ext cx="2448475" cy="24484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D1B0-3293-FEE3-983F-74887BBC2293}"/>
              </a:ext>
            </a:extLst>
          </p:cNvPr>
          <p:cNvSpPr>
            <a:spLocks noGrp="1"/>
          </p:cNvSpPr>
          <p:nvPr>
            <p:ph type="title"/>
          </p:nvPr>
        </p:nvSpPr>
        <p:spPr/>
        <p:txBody>
          <a:bodyPr/>
          <a:lstStyle/>
          <a:p>
            <a:pPr algn="ctr"/>
            <a:r>
              <a:rPr lang="es-ES_tradnl" dirty="0"/>
              <a:t>JUNTOS EN ESTO</a:t>
            </a:r>
          </a:p>
        </p:txBody>
      </p:sp>
      <p:sp>
        <p:nvSpPr>
          <p:cNvPr id="3" name="Text Placeholder 2">
            <a:extLst>
              <a:ext uri="{FF2B5EF4-FFF2-40B4-BE49-F238E27FC236}">
                <a16:creationId xmlns:a16="http://schemas.microsoft.com/office/drawing/2014/main" id="{9663340F-9270-B699-661E-BB5DF2BD26D0}"/>
              </a:ext>
            </a:extLst>
          </p:cNvPr>
          <p:cNvSpPr>
            <a:spLocks noGrp="1"/>
          </p:cNvSpPr>
          <p:nvPr>
            <p:ph type="body" idx="1"/>
          </p:nvPr>
        </p:nvSpPr>
        <p:spPr>
          <a:xfrm>
            <a:off x="406401" y="1828800"/>
            <a:ext cx="4820354" cy="4343400"/>
          </a:xfrm>
        </p:spPr>
        <p:txBody>
          <a:bodyPr/>
          <a:lstStyle/>
          <a:p>
            <a:pPr marL="114300" indent="0">
              <a:buNone/>
            </a:pPr>
            <a:r>
              <a:rPr lang="es-ES_tradnl" sz="1600" dirty="0"/>
              <a:t>CRECE Urban </a:t>
            </a:r>
            <a:r>
              <a:rPr lang="es-ES_tradnl" sz="1600" dirty="0" err="1"/>
              <a:t>Farms</a:t>
            </a:r>
            <a:r>
              <a:rPr lang="es-ES_tradnl" sz="1600" dirty="0"/>
              <a:t> aboga y apoya a los agricultores urbanos y trabajadores de la tierra nuevos y emergentes para </a:t>
            </a:r>
            <a:r>
              <a:rPr lang="es-ES_tradnl" sz="1600" dirty="0" err="1"/>
              <a:t>co</a:t>
            </a:r>
            <a:r>
              <a:rPr lang="es-ES_tradnl" sz="1600" dirty="0"/>
              <a:t>-crear vecindarios soberanos alimentarios en Santa Ana, California, y sus alrededores</a:t>
            </a:r>
          </a:p>
        </p:txBody>
      </p:sp>
      <p:sp>
        <p:nvSpPr>
          <p:cNvPr id="4" name="TextBox 3">
            <a:extLst>
              <a:ext uri="{FF2B5EF4-FFF2-40B4-BE49-F238E27FC236}">
                <a16:creationId xmlns:a16="http://schemas.microsoft.com/office/drawing/2014/main" id="{145B0129-AF9D-787B-7AB0-F66C9C2E967A}"/>
              </a:ext>
            </a:extLst>
          </p:cNvPr>
          <p:cNvSpPr txBox="1"/>
          <p:nvPr/>
        </p:nvSpPr>
        <p:spPr>
          <a:xfrm>
            <a:off x="3155244" y="6018090"/>
            <a:ext cx="4143023" cy="307777"/>
          </a:xfrm>
          <a:prstGeom prst="rect">
            <a:avLst/>
          </a:prstGeom>
          <a:noFill/>
        </p:spPr>
        <p:txBody>
          <a:bodyPr wrap="square" rtlCol="0">
            <a:spAutoFit/>
          </a:bodyPr>
          <a:lstStyle/>
          <a:p>
            <a:pPr lvl="0"/>
            <a:r>
              <a:rPr lang="es-ES_tradnl" dirty="0"/>
              <a:t>.</a:t>
            </a:r>
          </a:p>
        </p:txBody>
      </p:sp>
      <p:sp>
        <p:nvSpPr>
          <p:cNvPr id="5" name="TextBox 4">
            <a:extLst>
              <a:ext uri="{FF2B5EF4-FFF2-40B4-BE49-F238E27FC236}">
                <a16:creationId xmlns:a16="http://schemas.microsoft.com/office/drawing/2014/main" id="{17DC1837-1253-CE75-B575-4C1E73D1C8BC}"/>
              </a:ext>
            </a:extLst>
          </p:cNvPr>
          <p:cNvSpPr txBox="1"/>
          <p:nvPr/>
        </p:nvSpPr>
        <p:spPr>
          <a:xfrm>
            <a:off x="3352096" y="4364662"/>
            <a:ext cx="4820354" cy="1323439"/>
          </a:xfrm>
          <a:prstGeom prst="rect">
            <a:avLst/>
          </a:prstGeom>
          <a:noFill/>
        </p:spPr>
        <p:txBody>
          <a:bodyPr wrap="square" rtlCol="0">
            <a:spAutoFit/>
          </a:bodyPr>
          <a:lstStyle/>
          <a:p>
            <a:pPr lvl="0"/>
            <a:r>
              <a:rPr lang="es-ES_tradnl" sz="1600" dirty="0"/>
              <a:t>Cooperación Santa Ana ofrece capacitación, entrenamiento e incubación de cooperativas de trabajadores, y organiza una red de cooperativas y un fondo gobernado por cooperativas del Condado de Orange.</a:t>
            </a:r>
          </a:p>
        </p:txBody>
      </p:sp>
      <p:pic>
        <p:nvPicPr>
          <p:cNvPr id="6" name="Google Shape;827;g1f21c3614ac_0_186">
            <a:extLst>
              <a:ext uri="{FF2B5EF4-FFF2-40B4-BE49-F238E27FC236}">
                <a16:creationId xmlns:a16="http://schemas.microsoft.com/office/drawing/2014/main" id="{E225F62B-B1A9-089D-4E69-62D591C4B4C6}"/>
              </a:ext>
            </a:extLst>
          </p:cNvPr>
          <p:cNvPicPr preferRelativeResize="0"/>
          <p:nvPr/>
        </p:nvPicPr>
        <p:blipFill>
          <a:blip r:embed="rId2">
            <a:alphaModFix/>
          </a:blip>
          <a:stretch>
            <a:fillRect/>
          </a:stretch>
        </p:blipFill>
        <p:spPr>
          <a:xfrm>
            <a:off x="598311" y="3291862"/>
            <a:ext cx="2448474" cy="2567267"/>
          </a:xfrm>
          <a:prstGeom prst="rect">
            <a:avLst/>
          </a:prstGeom>
          <a:noFill/>
          <a:ln>
            <a:noFill/>
          </a:ln>
        </p:spPr>
      </p:pic>
      <p:pic>
        <p:nvPicPr>
          <p:cNvPr id="7" name="Google Shape;828;g1f21c3614ac_0_186">
            <a:extLst>
              <a:ext uri="{FF2B5EF4-FFF2-40B4-BE49-F238E27FC236}">
                <a16:creationId xmlns:a16="http://schemas.microsoft.com/office/drawing/2014/main" id="{03952C87-75ED-2BB9-7807-70A75EC6D283}"/>
              </a:ext>
            </a:extLst>
          </p:cNvPr>
          <p:cNvPicPr preferRelativeResize="0"/>
          <p:nvPr/>
        </p:nvPicPr>
        <p:blipFill>
          <a:blip r:embed="rId3">
            <a:alphaModFix/>
          </a:blip>
          <a:stretch>
            <a:fillRect/>
          </a:stretch>
        </p:blipFill>
        <p:spPr>
          <a:xfrm>
            <a:off x="5226755" y="1597650"/>
            <a:ext cx="2448475" cy="2767012"/>
          </a:xfrm>
          <a:prstGeom prst="rect">
            <a:avLst/>
          </a:prstGeom>
          <a:noFill/>
          <a:ln>
            <a:noFill/>
          </a:ln>
        </p:spPr>
      </p:pic>
    </p:spTree>
    <p:extLst>
      <p:ext uri="{BB962C8B-B14F-4D97-AF65-F5344CB8AC3E}">
        <p14:creationId xmlns:p14="http://schemas.microsoft.com/office/powerpoint/2010/main" val="232121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g1f21c3614ac_0_19"/>
          <p:cNvSpPr txBox="1">
            <a:spLocks noGrp="1"/>
          </p:cNvSpPr>
          <p:nvPr>
            <p:ph type="title"/>
          </p:nvPr>
        </p:nvSpPr>
        <p:spPr>
          <a:xfrm>
            <a:off x="971550" y="255134"/>
            <a:ext cx="7200900" cy="1036800"/>
          </a:xfrm>
          <a:prstGeom prst="rect">
            <a:avLst/>
          </a:prstGeom>
        </p:spPr>
        <p:txBody>
          <a:bodyPr spcFirstLastPara="1" wrap="square" lIns="91425" tIns="45700" rIns="91425" bIns="45700" anchor="b" anchorCtr="0">
            <a:noAutofit/>
          </a:bodyPr>
          <a:lstStyle/>
          <a:p>
            <a:pPr lvl="0" algn="ctr">
              <a:lnSpc>
                <a:spcPct val="115000"/>
              </a:lnSpc>
            </a:pPr>
            <a:r>
              <a:rPr lang="es-ES_tradnl" sz="4800" dirty="0"/>
              <a:t>GRACIAS</a:t>
            </a:r>
          </a:p>
        </p:txBody>
      </p:sp>
      <p:sp>
        <p:nvSpPr>
          <p:cNvPr id="835" name="Google Shape;835;g1f21c3614ac_0_19"/>
          <p:cNvSpPr txBox="1">
            <a:spLocks noGrp="1"/>
          </p:cNvSpPr>
          <p:nvPr>
            <p:ph type="body" idx="1"/>
          </p:nvPr>
        </p:nvSpPr>
        <p:spPr>
          <a:xfrm>
            <a:off x="257150" y="2394575"/>
            <a:ext cx="5189400" cy="3126000"/>
          </a:xfrm>
          <a:prstGeom prst="rect">
            <a:avLst/>
          </a:prstGeom>
        </p:spPr>
        <p:txBody>
          <a:bodyPr spcFirstLastPara="1" wrap="square" lIns="91425" tIns="45700" rIns="91425" bIns="45700" anchor="t" anchorCtr="0">
            <a:noAutofit/>
          </a:bodyPr>
          <a:lstStyle/>
          <a:p>
            <a:pPr lvl="0" indent="-368300">
              <a:lnSpc>
                <a:spcPct val="100000"/>
              </a:lnSpc>
              <a:spcBef>
                <a:spcPts val="0"/>
              </a:spcBef>
              <a:buSzPts val="2200"/>
              <a:buChar char="➢"/>
            </a:pPr>
            <a:r>
              <a:rPr lang="es-ES_tradnl" sz="2800" dirty="0"/>
              <a:t>Sitio web</a:t>
            </a:r>
            <a:r>
              <a:rPr lang="en-US" sz="2800" dirty="0"/>
              <a:t>: </a:t>
            </a:r>
            <a:r>
              <a:rPr lang="en-US" sz="2800" dirty="0" err="1"/>
              <a:t>www.thrivesantaana.org</a:t>
            </a:r>
            <a:endParaRPr sz="2800" dirty="0"/>
          </a:p>
          <a:p>
            <a:pPr marL="457200" marR="0" lvl="0" indent="0" algn="l" rtl="0">
              <a:lnSpc>
                <a:spcPct val="100000"/>
              </a:lnSpc>
              <a:spcBef>
                <a:spcPts val="0"/>
              </a:spcBef>
              <a:spcAft>
                <a:spcPts val="0"/>
              </a:spcAft>
              <a:buNone/>
            </a:pPr>
            <a:endParaRPr sz="2800" dirty="0"/>
          </a:p>
          <a:p>
            <a:pPr marL="457200" marR="0" lvl="0" indent="-368300" algn="l" rtl="0">
              <a:lnSpc>
                <a:spcPct val="100000"/>
              </a:lnSpc>
              <a:spcBef>
                <a:spcPts val="0"/>
              </a:spcBef>
              <a:spcAft>
                <a:spcPts val="0"/>
              </a:spcAft>
              <a:buSzPts val="2200"/>
              <a:buChar char="➢"/>
            </a:pPr>
            <a:r>
              <a:rPr lang="en-US" sz="2800" dirty="0"/>
              <a:t>Email:     </a:t>
            </a:r>
            <a:r>
              <a:rPr lang="en-US" sz="2800" dirty="0" err="1"/>
              <a:t>thrivesantaana@gmail.com</a:t>
            </a:r>
            <a:endParaRPr sz="2800" dirty="0"/>
          </a:p>
          <a:p>
            <a:pPr marL="457200" marR="0" lvl="0" indent="0" algn="l" rtl="0">
              <a:lnSpc>
                <a:spcPct val="100000"/>
              </a:lnSpc>
              <a:spcBef>
                <a:spcPts val="0"/>
              </a:spcBef>
              <a:spcAft>
                <a:spcPts val="0"/>
              </a:spcAft>
              <a:buNone/>
            </a:pPr>
            <a:endParaRPr sz="2800" dirty="0"/>
          </a:p>
          <a:p>
            <a:pPr lvl="0" indent="-368300">
              <a:lnSpc>
                <a:spcPct val="100000"/>
              </a:lnSpc>
              <a:spcBef>
                <a:spcPts val="0"/>
              </a:spcBef>
              <a:buSzPts val="2200"/>
              <a:buChar char="➢"/>
            </a:pPr>
            <a:r>
              <a:rPr lang="es-ES_tradnl" sz="2800" dirty="0"/>
              <a:t>Teléfono</a:t>
            </a:r>
            <a:r>
              <a:rPr lang="en-US" sz="2800" dirty="0"/>
              <a:t>#: 714-987-2009</a:t>
            </a:r>
            <a:endParaRPr sz="2800" dirty="0"/>
          </a:p>
          <a:p>
            <a:pPr marL="0" lvl="0" indent="0" algn="l" rtl="0">
              <a:lnSpc>
                <a:spcPct val="100000"/>
              </a:lnSpc>
              <a:spcBef>
                <a:spcPts val="0"/>
              </a:spcBef>
              <a:spcAft>
                <a:spcPts val="0"/>
              </a:spcAft>
              <a:buNone/>
            </a:pPr>
            <a:endParaRPr sz="2800" dirty="0"/>
          </a:p>
        </p:txBody>
      </p:sp>
      <p:pic>
        <p:nvPicPr>
          <p:cNvPr id="836" name="Google Shape;836;g1f21c3614ac_0_19"/>
          <p:cNvPicPr preferRelativeResize="0"/>
          <p:nvPr/>
        </p:nvPicPr>
        <p:blipFill>
          <a:blip r:embed="rId3">
            <a:alphaModFix/>
          </a:blip>
          <a:stretch>
            <a:fillRect/>
          </a:stretch>
        </p:blipFill>
        <p:spPr>
          <a:xfrm>
            <a:off x="5446550" y="2156462"/>
            <a:ext cx="3602224" cy="360222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g207b2cbffd3_1_910"/>
          <p:cNvSpPr txBox="1"/>
          <p:nvPr/>
        </p:nvSpPr>
        <p:spPr>
          <a:xfrm>
            <a:off x="1113475" y="1501500"/>
            <a:ext cx="64614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_tradnl" sz="4000" b="1" dirty="0"/>
              <a:t>Preguntas y respuestas</a:t>
            </a:r>
          </a:p>
        </p:txBody>
      </p:sp>
      <p:pic>
        <p:nvPicPr>
          <p:cNvPr id="843" name="Google Shape;843;g207b2cbffd3_1_910"/>
          <p:cNvPicPr preferRelativeResize="0"/>
          <p:nvPr/>
        </p:nvPicPr>
        <p:blipFill>
          <a:blip r:embed="rId3">
            <a:alphaModFix/>
          </a:blip>
          <a:stretch>
            <a:fillRect/>
          </a:stretch>
        </p:blipFill>
        <p:spPr>
          <a:xfrm>
            <a:off x="3535022" y="2315550"/>
            <a:ext cx="4446374" cy="322534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g20825fa637a_0_31"/>
          <p:cNvSpPr txBox="1"/>
          <p:nvPr/>
        </p:nvSpPr>
        <p:spPr>
          <a:xfrm>
            <a:off x="953750" y="545000"/>
            <a:ext cx="7206300" cy="310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_tradnl" sz="4000" b="1" dirty="0"/>
              <a:t>Salas de grupos</a:t>
            </a:r>
          </a:p>
          <a:p>
            <a:pPr marL="0" lvl="0" indent="0" algn="l" rtl="0">
              <a:spcBef>
                <a:spcPts val="0"/>
              </a:spcBef>
              <a:spcAft>
                <a:spcPts val="0"/>
              </a:spcAft>
              <a:buNone/>
            </a:pPr>
            <a:endParaRPr sz="3000" b="1" dirty="0"/>
          </a:p>
          <a:p>
            <a:pPr marL="457200" lvl="0" indent="-419100">
              <a:buSzPts val="3000"/>
              <a:buAutoNum type="arabicPeriod"/>
            </a:pPr>
            <a:r>
              <a:rPr lang="es-ES_tradnl" sz="3000" b="1" dirty="0"/>
              <a:t>Vivienda asequible
Enfoque Agrícola
Producción de alimentos, cooperativas de trabajadores, otros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g20825fa637a_0_24"/>
          <p:cNvSpPr txBox="1"/>
          <p:nvPr/>
        </p:nvSpPr>
        <p:spPr>
          <a:xfrm>
            <a:off x="772100" y="1150575"/>
            <a:ext cx="7645200" cy="3508623"/>
          </a:xfrm>
          <a:prstGeom prst="rect">
            <a:avLst/>
          </a:prstGeom>
          <a:noFill/>
          <a:ln>
            <a:noFill/>
          </a:ln>
        </p:spPr>
        <p:txBody>
          <a:bodyPr spcFirstLastPara="1" wrap="square" lIns="91425" tIns="91425" rIns="91425" bIns="91425" anchor="t" anchorCtr="0">
            <a:spAutoFit/>
          </a:bodyPr>
          <a:lstStyle/>
          <a:p>
            <a:pPr lvl="0"/>
            <a:r>
              <a:rPr lang="es-ES_tradnl" sz="2400" b="1" dirty="0"/>
              <a:t>Próximo Taller</a:t>
            </a:r>
            <a:r>
              <a:rPr lang="en-US" sz="2400" b="1" dirty="0"/>
              <a:t>:</a:t>
            </a:r>
            <a:endParaRPr sz="2400" b="1" dirty="0"/>
          </a:p>
          <a:p>
            <a:pPr marL="0" lvl="0" indent="0" algn="l" rtl="0">
              <a:spcBef>
                <a:spcPts val="0"/>
              </a:spcBef>
              <a:spcAft>
                <a:spcPts val="0"/>
              </a:spcAft>
              <a:buNone/>
            </a:pPr>
            <a:endParaRPr sz="2400" b="1" dirty="0"/>
          </a:p>
          <a:p>
            <a:pPr lvl="0"/>
            <a:r>
              <a:rPr lang="es-ES_tradnl" sz="2400" b="1" dirty="0"/>
              <a:t>Colaboraciones con el Gobierno y Fuentes de Financiamiento</a:t>
            </a:r>
          </a:p>
          <a:p>
            <a:pPr lvl="0"/>
            <a:endParaRPr lang="es-ES_tradnl" sz="2400" b="1" dirty="0"/>
          </a:p>
          <a:p>
            <a:pPr marL="0" lvl="0" indent="0" algn="l" rtl="0">
              <a:spcBef>
                <a:spcPts val="0"/>
              </a:spcBef>
              <a:spcAft>
                <a:spcPts val="0"/>
              </a:spcAft>
              <a:buNone/>
            </a:pPr>
            <a:r>
              <a:rPr lang="es-ES_tradnl" sz="2400" b="1" dirty="0"/>
              <a:t>20 de marzo</a:t>
            </a:r>
            <a:r>
              <a:rPr lang="en-US" sz="2400" b="1" dirty="0"/>
              <a:t>, 2023</a:t>
            </a:r>
            <a:endParaRPr sz="2400" b="1" dirty="0"/>
          </a:p>
          <a:p>
            <a:pPr marL="0" lvl="0" indent="0" algn="l" rtl="0">
              <a:spcBef>
                <a:spcPts val="0"/>
              </a:spcBef>
              <a:spcAft>
                <a:spcPts val="0"/>
              </a:spcAft>
              <a:buNone/>
            </a:pPr>
            <a:r>
              <a:rPr lang="en-US" sz="2400" b="1" dirty="0"/>
              <a:t>12 </a:t>
            </a:r>
            <a:r>
              <a:rPr lang="es-ES_tradnl" sz="2400" b="1" dirty="0"/>
              <a:t>del mediodía </a:t>
            </a:r>
            <a:r>
              <a:rPr lang="en-US" sz="2400" b="1" dirty="0"/>
              <a:t>- 4pm</a:t>
            </a:r>
            <a:endParaRPr sz="2400" b="1" dirty="0"/>
          </a:p>
          <a:p>
            <a:pPr marL="0" lvl="0" indent="0" algn="l" rtl="0">
              <a:spcBef>
                <a:spcPts val="0"/>
              </a:spcBef>
              <a:spcAft>
                <a:spcPts val="0"/>
              </a:spcAft>
              <a:buNone/>
            </a:pPr>
            <a:endParaRPr sz="2400" b="1" dirty="0"/>
          </a:p>
          <a:p>
            <a:pPr marL="0" lvl="0" indent="0" algn="l" rtl="0">
              <a:spcBef>
                <a:spcPts val="0"/>
              </a:spcBef>
              <a:spcAft>
                <a:spcPts val="0"/>
              </a:spcAft>
              <a:buNone/>
            </a:pPr>
            <a:r>
              <a:rPr lang="en-US" sz="2400" b="1" dirty="0"/>
              <a:t>Valley Dream Center</a:t>
            </a:r>
            <a:endParaRPr sz="2400"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g2077bada3ee_1_0"/>
          <p:cNvSpPr txBox="1">
            <a:spLocks noGrp="1"/>
          </p:cNvSpPr>
          <p:nvPr>
            <p:ph type="ctrTitle"/>
          </p:nvPr>
        </p:nvSpPr>
        <p:spPr>
          <a:xfrm>
            <a:off x="402525" y="908347"/>
            <a:ext cx="8520600" cy="1761600"/>
          </a:xfrm>
          <a:prstGeom prst="rect">
            <a:avLst/>
          </a:prstGeom>
        </p:spPr>
        <p:txBody>
          <a:bodyPr spcFirstLastPara="1" wrap="square" lIns="91425" tIns="91425" rIns="91425" bIns="91425" anchor="b" anchorCtr="0">
            <a:normAutofit/>
          </a:bodyPr>
          <a:lstStyle/>
          <a:p>
            <a:pPr lvl="0"/>
            <a:r>
              <a:rPr lang="es-ES_tradnl" dirty="0"/>
              <a:t>Contenido de hoy</a:t>
            </a:r>
          </a:p>
        </p:txBody>
      </p:sp>
      <p:sp>
        <p:nvSpPr>
          <p:cNvPr id="428" name="Google Shape;428;g2077bada3ee_1_0"/>
          <p:cNvSpPr txBox="1">
            <a:spLocks noGrp="1"/>
          </p:cNvSpPr>
          <p:nvPr>
            <p:ph type="subTitle" idx="1"/>
          </p:nvPr>
        </p:nvSpPr>
        <p:spPr>
          <a:xfrm>
            <a:off x="1241400" y="3778825"/>
            <a:ext cx="7590900" cy="1822500"/>
          </a:xfrm>
          <a:prstGeom prst="rect">
            <a:avLst/>
          </a:prstGeom>
        </p:spPr>
        <p:txBody>
          <a:bodyPr spcFirstLastPara="1" wrap="square" lIns="91425" tIns="91425" rIns="91425" bIns="91425" anchor="t" anchorCtr="0">
            <a:normAutofit fontScale="92500"/>
          </a:bodyPr>
          <a:lstStyle/>
          <a:p>
            <a:pPr lvl="0" indent="-406400" algn="l">
              <a:buAutoNum type="arabicPeriod"/>
            </a:pPr>
            <a:r>
              <a:rPr lang="es-ES_tradnl" dirty="0"/>
              <a:t>Trabajar con la Junta Directiva y el personal 
Organización de un Fideicomiso de Tierras Comunitarias (CLT)
Participación de la comunidad</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860"/>
        <p:cNvGrpSpPr/>
        <p:nvPr/>
      </p:nvGrpSpPr>
      <p:grpSpPr>
        <a:xfrm>
          <a:off x="0" y="0"/>
          <a:ext cx="0" cy="0"/>
          <a:chOff x="0" y="0"/>
          <a:chExt cx="0" cy="0"/>
        </a:xfrm>
      </p:grpSpPr>
      <p:sp>
        <p:nvSpPr>
          <p:cNvPr id="861" name="Google Shape;861;g1f177ddf5cc_0_0"/>
          <p:cNvSpPr txBox="1">
            <a:spLocks noGrp="1"/>
          </p:cNvSpPr>
          <p:nvPr>
            <p:ph type="body" idx="1"/>
          </p:nvPr>
        </p:nvSpPr>
        <p:spPr>
          <a:xfrm>
            <a:off x="685800" y="1979613"/>
            <a:ext cx="7772400" cy="4116300"/>
          </a:xfrm>
          <a:prstGeom prst="rect">
            <a:avLst/>
          </a:prstGeom>
        </p:spPr>
        <p:txBody>
          <a:bodyPr spcFirstLastPara="1" wrap="square" lIns="91425" tIns="45700" rIns="91425" bIns="45700" anchor="t" anchorCtr="0">
            <a:noAutofit/>
          </a:bodyPr>
          <a:lstStyle/>
          <a:p>
            <a:pPr marL="0" lvl="0" indent="0" algn="ctr" rtl="0">
              <a:spcBef>
                <a:spcPts val="360"/>
              </a:spcBef>
              <a:spcAft>
                <a:spcPts val="0"/>
              </a:spcAft>
              <a:buNone/>
            </a:pPr>
            <a:r>
              <a:rPr lang="en-US" sz="4800" dirty="0"/>
              <a:t>Final</a:t>
            </a:r>
            <a:endParaRPr sz="4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g1f1733f5671_0_114"/>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s-ES_tradnl" dirty="0"/>
              <a:t>Presentador</a:t>
            </a:r>
          </a:p>
        </p:txBody>
      </p:sp>
      <p:sp>
        <p:nvSpPr>
          <p:cNvPr id="434" name="Google Shape;434;g1f1733f5671_0_114"/>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rmAutofit/>
          </a:bodyPr>
          <a:lstStyle/>
          <a:p>
            <a:pPr marL="457200" lvl="0" indent="0" algn="ctr" rtl="0">
              <a:spcBef>
                <a:spcPts val="0"/>
              </a:spcBef>
              <a:spcAft>
                <a:spcPts val="0"/>
              </a:spcAft>
              <a:buNone/>
            </a:pPr>
            <a:r>
              <a:rPr lang="en-US" sz="3000" b="1" dirty="0"/>
              <a:t>Richard Harriman</a:t>
            </a:r>
            <a:endParaRPr sz="3000" b="1" dirty="0"/>
          </a:p>
          <a:p>
            <a:pPr marL="0" lvl="0" indent="0"/>
            <a:r>
              <a:rPr lang="es-ES_tradnl" sz="2400" b="1" dirty="0"/>
              <a:t>Abogado Medio Ambientalista/Uso de la Tierra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08B44-D599-71AB-E554-A3E71A8DA672}"/>
              </a:ext>
            </a:extLst>
          </p:cNvPr>
          <p:cNvSpPr>
            <a:spLocks noGrp="1"/>
          </p:cNvSpPr>
          <p:nvPr>
            <p:ph type="title"/>
          </p:nvPr>
        </p:nvSpPr>
        <p:spPr>
          <a:xfrm>
            <a:off x="311700" y="428977"/>
            <a:ext cx="8520600" cy="3623733"/>
          </a:xfrm>
        </p:spPr>
        <p:txBody>
          <a:bodyPr>
            <a:normAutofit/>
          </a:bodyPr>
          <a:lstStyle/>
          <a:p>
            <a:r>
              <a:rPr lang="es-ES_tradnl" sz="2000" dirty="0"/>
              <a:t>ESTRATEGIAS PARA INVOLUCRAR E INSTAR A MIEMBROS DE LA MESA Y DEL PERSONAL CONSIDERAR ALTERNATIVAS Y OPORTUNIDADES PARA LA PROPIEDAD COMUNITARIA Y/O FIDEICOMISOS DE TIERRAS COMUNITARIAS</a:t>
            </a:r>
          </a:p>
        </p:txBody>
      </p:sp>
      <p:sp>
        <p:nvSpPr>
          <p:cNvPr id="3" name="TextBox 2">
            <a:extLst>
              <a:ext uri="{FF2B5EF4-FFF2-40B4-BE49-F238E27FC236}">
                <a16:creationId xmlns:a16="http://schemas.microsoft.com/office/drawing/2014/main" id="{D11D2256-F702-FB63-E835-CB26CB5E9F15}"/>
              </a:ext>
            </a:extLst>
          </p:cNvPr>
          <p:cNvSpPr txBox="1"/>
          <p:nvPr/>
        </p:nvSpPr>
        <p:spPr>
          <a:xfrm>
            <a:off x="2382939" y="4052710"/>
            <a:ext cx="4378122" cy="646331"/>
          </a:xfrm>
          <a:prstGeom prst="rect">
            <a:avLst/>
          </a:prstGeom>
          <a:noFill/>
        </p:spPr>
        <p:txBody>
          <a:bodyPr wrap="none" rtlCol="0">
            <a:spAutoFit/>
          </a:bodyPr>
          <a:lstStyle/>
          <a:p>
            <a:pPr algn="ctr"/>
            <a:r>
              <a:rPr lang="es-ES_tradnl" sz="1800" dirty="0"/>
              <a:t>Richard L. Harriman</a:t>
            </a:r>
          </a:p>
          <a:p>
            <a:r>
              <a:rPr lang="es-ES_tradnl" sz="1800" dirty="0"/>
              <a:t>Abogado Medioambiental/Uso de Tierras</a:t>
            </a:r>
          </a:p>
        </p:txBody>
      </p:sp>
    </p:spTree>
    <p:extLst>
      <p:ext uri="{BB962C8B-B14F-4D97-AF65-F5344CB8AC3E}">
        <p14:creationId xmlns:p14="http://schemas.microsoft.com/office/powerpoint/2010/main" val="3287230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D7F17-7EC2-8B88-B2BB-AB4A05A80B44}"/>
              </a:ext>
            </a:extLst>
          </p:cNvPr>
          <p:cNvSpPr>
            <a:spLocks noGrp="1"/>
          </p:cNvSpPr>
          <p:nvPr>
            <p:ph type="title"/>
          </p:nvPr>
        </p:nvSpPr>
        <p:spPr>
          <a:xfrm>
            <a:off x="1174044" y="655178"/>
            <a:ext cx="6874934" cy="1122300"/>
          </a:xfrm>
        </p:spPr>
        <p:txBody>
          <a:bodyPr>
            <a:normAutofit/>
          </a:bodyPr>
          <a:lstStyle/>
          <a:p>
            <a:r>
              <a:rPr lang="es-ES_tradnl" sz="1800" dirty="0"/>
              <a:t>SUMARIO DE ESTRATEGIA PARA AUMENTAR EL INTERÉS Y APOYO DE LOS MIEMBROS DE LA MESA Y PERSONAL PARA ADOPTAR UN MODELO DE PROPIEDAD COMUNITARIA</a:t>
            </a:r>
          </a:p>
        </p:txBody>
      </p:sp>
      <p:sp>
        <p:nvSpPr>
          <p:cNvPr id="3" name="TextBox 2">
            <a:extLst>
              <a:ext uri="{FF2B5EF4-FFF2-40B4-BE49-F238E27FC236}">
                <a16:creationId xmlns:a16="http://schemas.microsoft.com/office/drawing/2014/main" id="{09436260-2E74-8B06-6787-EB560BF5FC63}"/>
              </a:ext>
            </a:extLst>
          </p:cNvPr>
          <p:cNvSpPr txBox="1"/>
          <p:nvPr/>
        </p:nvSpPr>
        <p:spPr>
          <a:xfrm>
            <a:off x="615244" y="1982450"/>
            <a:ext cx="7913511" cy="4616648"/>
          </a:xfrm>
          <a:prstGeom prst="rect">
            <a:avLst/>
          </a:prstGeom>
          <a:noFill/>
        </p:spPr>
        <p:txBody>
          <a:bodyPr wrap="square" rtlCol="0">
            <a:spAutoFit/>
          </a:bodyPr>
          <a:lstStyle/>
          <a:p>
            <a:pPr marL="285750" indent="-285750">
              <a:buFont typeface="Arial" panose="020B0604020202020204" pitchFamily="34" charset="0"/>
              <a:buChar char="•"/>
            </a:pPr>
            <a:r>
              <a:rPr lang="es-ES_tradnl" dirty="0"/>
              <a:t>El carácter de la estrategia: aumentar las opciones para crear bienes de patrimonio comunitario</a:t>
            </a:r>
          </a:p>
          <a:p>
            <a:pPr marL="285750" indent="-285750">
              <a:buFont typeface="Arial" panose="020B0604020202020204" pitchFamily="34" charset="0"/>
              <a:buChar char="•"/>
            </a:pPr>
            <a:endParaRPr lang="es-ES_tradnl" dirty="0"/>
          </a:p>
          <a:p>
            <a:pPr marL="285750" indent="-285750">
              <a:buFont typeface="Arial" panose="020B0604020202020204" pitchFamily="34" charset="0"/>
              <a:buChar char="•"/>
            </a:pPr>
            <a:r>
              <a:rPr lang="es-ES_tradnl" dirty="0"/>
              <a:t>Contactar a directores ejecutivos y socios de organizaciones comunitarias sin fines de lucro para reunirse e introducir la estrategia</a:t>
            </a:r>
          </a:p>
          <a:p>
            <a:pPr marL="285750" indent="-285750">
              <a:buFont typeface="Arial" panose="020B0604020202020204" pitchFamily="34" charset="0"/>
              <a:buChar char="•"/>
            </a:pPr>
            <a:endParaRPr lang="es-ES_tradnl" dirty="0"/>
          </a:p>
          <a:p>
            <a:pPr marL="285750" indent="-285750">
              <a:buFont typeface="Arial" panose="020B0604020202020204" pitchFamily="34" charset="0"/>
              <a:buChar char="•"/>
            </a:pPr>
            <a:r>
              <a:rPr lang="es-ES_tradnl" dirty="0"/>
              <a:t>Resumen de los beneficios de la formación de un CLT a Comunidades Desventajadas y Desatendidas (DUC, por sus siglas en inglés) y a la comunidad en general</a:t>
            </a:r>
          </a:p>
          <a:p>
            <a:pPr marL="285750" indent="-285750">
              <a:buFont typeface="Arial" panose="020B0604020202020204" pitchFamily="34" charset="0"/>
              <a:buChar char="•"/>
            </a:pPr>
            <a:endParaRPr lang="es-ES_tradnl" dirty="0"/>
          </a:p>
          <a:p>
            <a:pPr marL="285750" indent="-285750">
              <a:buFont typeface="Arial" panose="020B0604020202020204" pitchFamily="34" charset="0"/>
              <a:buChar char="•"/>
            </a:pPr>
            <a:r>
              <a:rPr lang="es-ES_tradnl" dirty="0"/>
              <a:t>Presentar materiales preparados por el Director Ejecutivo de un </a:t>
            </a:r>
            <a:r>
              <a:rPr lang="es-ES_tradnl" dirty="0" err="1"/>
              <a:t>Food</a:t>
            </a:r>
            <a:r>
              <a:rPr lang="es-ES_tradnl" dirty="0"/>
              <a:t> Bank delineando los beneficios de un CLT a la comunidad</a:t>
            </a:r>
          </a:p>
          <a:p>
            <a:pPr marL="285750" indent="-285750">
              <a:buFont typeface="Arial" panose="020B0604020202020204" pitchFamily="34" charset="0"/>
              <a:buChar char="•"/>
            </a:pPr>
            <a:endParaRPr lang="es-ES_tradnl" dirty="0"/>
          </a:p>
          <a:p>
            <a:pPr marL="285750" indent="-285750">
              <a:buFont typeface="Arial" panose="020B0604020202020204" pitchFamily="34" charset="0"/>
              <a:buChar char="•"/>
            </a:pPr>
            <a:r>
              <a:rPr lang="es-ES_tradnl" dirty="0"/>
              <a:t>Preparar una lista de fuentes de financiamiento de agencias publicas y de organizaciones sin fines de lucro para cada uno de los </a:t>
            </a:r>
            <a:r>
              <a:rPr lang="es-ES_tradnl" dirty="0" err="1"/>
              <a:t>Food</a:t>
            </a:r>
            <a:r>
              <a:rPr lang="es-ES_tradnl" dirty="0"/>
              <a:t> Banks locales e identificar y priorizar las fuentes de financiamiento. </a:t>
            </a:r>
          </a:p>
          <a:p>
            <a:pPr marL="285750" indent="-285750">
              <a:buFont typeface="Arial" panose="020B0604020202020204" pitchFamily="34" charset="0"/>
              <a:buChar char="•"/>
            </a:pPr>
            <a:endParaRPr lang="es-ES_tradnl" dirty="0"/>
          </a:p>
          <a:p>
            <a:pPr marL="285750" indent="-285750">
              <a:buFont typeface="Arial" panose="020B0604020202020204" pitchFamily="34" charset="0"/>
              <a:buChar char="•"/>
            </a:pPr>
            <a:r>
              <a:rPr lang="es-ES_tradnl" dirty="0"/>
              <a:t>Identificar un programa para coordinar o integrar lo anterior con los esfuerzos del </a:t>
            </a:r>
            <a:r>
              <a:rPr lang="es-ES_tradnl" dirty="0" err="1"/>
              <a:t>Food</a:t>
            </a:r>
            <a:r>
              <a:rPr lang="es-ES_tradnl" dirty="0"/>
              <a:t> Bank local/comunidad con los principios del </a:t>
            </a:r>
            <a:r>
              <a:rPr lang="es-ES_tradnl" dirty="0" err="1"/>
              <a:t>CCLTN</a:t>
            </a:r>
            <a:r>
              <a:rPr lang="es-ES_tradnl" dirty="0"/>
              <a:t> en el sitio web (John Davis y Leo Goldberg)</a:t>
            </a:r>
          </a:p>
          <a:p>
            <a:pPr marL="285750" indent="-285750">
              <a:buFont typeface="Arial" panose="020B0604020202020204" pitchFamily="34" charset="0"/>
              <a:buChar char="•"/>
            </a:pPr>
            <a:endParaRPr lang="es-ES_tradnl" dirty="0"/>
          </a:p>
          <a:p>
            <a:pPr marL="285750" indent="-285750">
              <a:buFont typeface="Arial" panose="020B0604020202020204" pitchFamily="34" charset="0"/>
              <a:buChar char="•"/>
            </a:pPr>
            <a:endParaRPr lang="es-ES_tradnl" dirty="0"/>
          </a:p>
          <a:p>
            <a:pPr marL="285750" indent="-285750">
              <a:buFont typeface="Arial" panose="020B0604020202020204" pitchFamily="34" charset="0"/>
              <a:buChar char="•"/>
            </a:pPr>
            <a:endParaRPr lang="es-ES_tradnl" dirty="0"/>
          </a:p>
        </p:txBody>
      </p:sp>
    </p:spTree>
    <p:extLst>
      <p:ext uri="{BB962C8B-B14F-4D97-AF65-F5344CB8AC3E}">
        <p14:creationId xmlns:p14="http://schemas.microsoft.com/office/powerpoint/2010/main" val="942092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A78FB-3A57-4B67-C203-65318DF37F40}"/>
              </a:ext>
            </a:extLst>
          </p:cNvPr>
          <p:cNvSpPr>
            <a:spLocks noGrp="1"/>
          </p:cNvSpPr>
          <p:nvPr>
            <p:ph type="title"/>
          </p:nvPr>
        </p:nvSpPr>
        <p:spPr>
          <a:xfrm>
            <a:off x="311700" y="512527"/>
            <a:ext cx="8520600" cy="1122300"/>
          </a:xfrm>
        </p:spPr>
        <p:txBody>
          <a:bodyPr/>
          <a:lstStyle/>
          <a:p>
            <a:r>
              <a:rPr lang="es-ES" sz="1800" dirty="0">
                <a:effectLst/>
                <a:latin typeface="Calibri" panose="020F0502020204030204" pitchFamily="34" charset="0"/>
                <a:ea typeface="Calibri" panose="020F0502020204030204" pitchFamily="34" charset="0"/>
                <a:cs typeface="Times New Roman" panose="02020603050405020304" pitchFamily="18" charset="0"/>
              </a:rPr>
              <a:t>IMPLEMENTACIÓN DE LA ESTRATEGIA</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s-ES_tradnl" dirty="0"/>
          </a:p>
        </p:txBody>
      </p:sp>
      <p:sp>
        <p:nvSpPr>
          <p:cNvPr id="3" name="TextBox 2">
            <a:extLst>
              <a:ext uri="{FF2B5EF4-FFF2-40B4-BE49-F238E27FC236}">
                <a16:creationId xmlns:a16="http://schemas.microsoft.com/office/drawing/2014/main" id="{689DAA48-2FE3-38FC-7E9D-DB26661E12F2}"/>
              </a:ext>
            </a:extLst>
          </p:cNvPr>
          <p:cNvSpPr txBox="1"/>
          <p:nvPr/>
        </p:nvSpPr>
        <p:spPr>
          <a:xfrm>
            <a:off x="814018" y="1336119"/>
            <a:ext cx="7515964" cy="3754874"/>
          </a:xfrm>
          <a:prstGeom prst="rect">
            <a:avLst/>
          </a:prstGeom>
          <a:noFill/>
        </p:spPr>
        <p:txBody>
          <a:bodyPr wrap="square" rtlCol="0">
            <a:spAutoFit/>
          </a:bodyPr>
          <a:lstStyle/>
          <a:p>
            <a:pPr marL="285750" marR="0" indent="-285750">
              <a:spcBef>
                <a:spcPts val="0"/>
              </a:spcBef>
              <a:spcAft>
                <a:spcPts val="0"/>
              </a:spcAft>
              <a:buFont typeface="Arial" panose="020B0604020202020204" pitchFamily="34" charset="0"/>
              <a:buChar char="•"/>
            </a:pPr>
            <a:r>
              <a:rPr lang="es-ES" sz="1600" dirty="0">
                <a:effectLst/>
                <a:latin typeface="Calibri" panose="020F0502020204030204" pitchFamily="34" charset="0"/>
                <a:ea typeface="Calibri" panose="020F0502020204030204" pitchFamily="34" charset="0"/>
                <a:cs typeface="Times New Roman" panose="02020603050405020304" pitchFamily="18" charset="0"/>
              </a:rPr>
              <a:t>Solicitar reunión para hacer la presentación a cada fuente de financiamiento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R="0">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p>
            <a:pPr marL="285750" marR="0" indent="-285750">
              <a:spcBef>
                <a:spcPts val="0"/>
              </a:spcBef>
              <a:spcAft>
                <a:spcPts val="0"/>
              </a:spcAft>
              <a:buFont typeface="Arial" panose="020B0604020202020204" pitchFamily="34" charset="0"/>
              <a:buChar char="•"/>
            </a:pPr>
            <a:r>
              <a:rPr lang="es-ES" sz="1600" dirty="0">
                <a:effectLst/>
                <a:latin typeface="Calibri" panose="020F0502020204030204" pitchFamily="34" charset="0"/>
                <a:ea typeface="Calibri" panose="020F0502020204030204" pitchFamily="34" charset="0"/>
                <a:cs typeface="Times New Roman" panose="02020603050405020304" pitchFamily="18" charset="0"/>
              </a:rPr>
              <a:t>Confirme que la fuente de financiamiento apoya o no se opone a este esfuerzo de divulgación.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s-ES" sz="1600" dirty="0">
                <a:effectLst/>
                <a:latin typeface="Calibri" panose="020F0502020204030204" pitchFamily="34" charset="0"/>
                <a:ea typeface="Calibri" panose="020F0502020204030204" pitchFamily="34" charset="0"/>
                <a:cs typeface="Times New Roman" panose="02020603050405020304" pitchFamily="18" charset="0"/>
              </a:rPr>
              <a:t>Presentar los beneficios específicos de CLT a cada organización y explicar cómo la estrategia apoya las metas y objetivos de la fuente de financiamiento.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s-ES" sz="1600" dirty="0">
                <a:effectLst/>
                <a:latin typeface="Calibri" panose="020F0502020204030204" pitchFamily="34" charset="0"/>
                <a:ea typeface="Calibri" panose="020F0502020204030204" pitchFamily="34" charset="0"/>
                <a:cs typeface="Times New Roman" panose="02020603050405020304" pitchFamily="18" charset="0"/>
              </a:rPr>
              <a:t>Proporcionar información/evidencia de cómo otras comunidades se han beneficiado de la creación de CLT local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s-ES" sz="1600" dirty="0">
                <a:effectLst/>
                <a:latin typeface="Calibri" panose="020F0502020204030204" pitchFamily="34" charset="0"/>
                <a:ea typeface="Calibri" panose="020F0502020204030204" pitchFamily="34" charset="0"/>
                <a:cs typeface="Times New Roman" panose="02020603050405020304" pitchFamily="18" charset="0"/>
              </a:rPr>
              <a:t>Proporcionar información/evidencia de cómo las empresas conjuntas y otros esfuerzos de cooperación legal con CLT local apoyan la adopción e implementación del modelo de Banco de Alimentos/CLT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s-ES_tradnl" dirty="0"/>
          </a:p>
        </p:txBody>
      </p:sp>
    </p:spTree>
    <p:extLst>
      <p:ext uri="{BB962C8B-B14F-4D97-AF65-F5344CB8AC3E}">
        <p14:creationId xmlns:p14="http://schemas.microsoft.com/office/powerpoint/2010/main" val="1110243802"/>
      </p:ext>
    </p:extLst>
  </p:cSld>
  <p:clrMapOvr>
    <a:masterClrMapping/>
  </p:clrMapOvr>
</p:sld>
</file>

<file path=ppt/theme/theme1.xml><?xml version="1.0" encoding="utf-8"?>
<a:theme xmlns:a="http://schemas.openxmlformats.org/drawingml/2006/main" name="Blank Presentation">
  <a:themeElements>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ales Direction 16X9">
  <a:themeElements>
    <a:clrScheme name="SalesDirection">
      <a:dk1>
        <a:srgbClr val="595959"/>
      </a:dk1>
      <a:lt1>
        <a:srgbClr val="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 Black ">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2194</Words>
  <Application>Microsoft Macintosh PowerPoint</Application>
  <PresentationFormat>On-screen Show (4:3)</PresentationFormat>
  <Paragraphs>249</Paragraphs>
  <Slides>50</Slides>
  <Notes>43</Notes>
  <HiddenSlides>1</HiddenSlides>
  <MMClips>0</MMClips>
  <ScaleCrop>false</ScaleCrop>
  <HeadingPairs>
    <vt:vector size="8" baseType="variant">
      <vt:variant>
        <vt:lpstr>Fonts Used</vt:lpstr>
      </vt:variant>
      <vt:variant>
        <vt:i4>18</vt:i4>
      </vt:variant>
      <vt:variant>
        <vt:lpstr>Theme</vt:lpstr>
      </vt:variant>
      <vt:variant>
        <vt:i4>4</vt:i4>
      </vt:variant>
      <vt:variant>
        <vt:lpstr>Embedded OLE Servers</vt:lpstr>
      </vt:variant>
      <vt:variant>
        <vt:i4>2</vt:i4>
      </vt:variant>
      <vt:variant>
        <vt:lpstr>Slide Titles</vt:lpstr>
      </vt:variant>
      <vt:variant>
        <vt:i4>50</vt:i4>
      </vt:variant>
    </vt:vector>
  </HeadingPairs>
  <TitlesOfParts>
    <vt:vector size="74" baseType="lpstr">
      <vt:lpstr>Poppins</vt:lpstr>
      <vt:lpstr>Open Sans</vt:lpstr>
      <vt:lpstr>Lustria</vt:lpstr>
      <vt:lpstr>Helvetica Neue Light</vt:lpstr>
      <vt:lpstr>Merriweather</vt:lpstr>
      <vt:lpstr>Calibri</vt:lpstr>
      <vt:lpstr>Arial Narrow</vt:lpstr>
      <vt:lpstr>Georgia</vt:lpstr>
      <vt:lpstr>Times New Roman</vt:lpstr>
      <vt:lpstr>PT Sans Narrow</vt:lpstr>
      <vt:lpstr>Arial</vt:lpstr>
      <vt:lpstr>Raleway</vt:lpstr>
      <vt:lpstr>Noto Sans Symbols</vt:lpstr>
      <vt:lpstr>Verdana</vt:lpstr>
      <vt:lpstr>Roboto</vt:lpstr>
      <vt:lpstr>Lora</vt:lpstr>
      <vt:lpstr>Book Antiqua</vt:lpstr>
      <vt:lpstr>Avenir</vt:lpstr>
      <vt:lpstr>Blank Presentation</vt:lpstr>
      <vt:lpstr>Simple Light</vt:lpstr>
      <vt:lpstr>Sales Direction 16X9</vt:lpstr>
      <vt:lpstr> Black </vt:lpstr>
      <vt:lpstr>Microsoft Excel 97 - 2004 Worksheet</vt:lpstr>
      <vt:lpstr>Excel.Sheet.8</vt:lpstr>
      <vt:lpstr>Serie de Talleres del Valle de San Joaquín Fortalecer las estructuras organizacionales</vt:lpstr>
      <vt:lpstr>Bienvenida</vt:lpstr>
      <vt:lpstr>Intros</vt:lpstr>
      <vt:lpstr>Analisis del entorno: proyecto iniciado por la Colaboración de Financiadores SJV de The Funders Network Financiadores interesados en apoyar la propiedad comunitaria BIPOC 
2 de 3 talleres para promover el conocimiento de los modelos de propiedad comunitaria
El primer taller abarcó los modelos de propiedad comunitaria, incluido el contenido introductorio de CLTs
Los proyectos pueden incluir viviendas asequibles + granjas urbanas u otros trabajos agrícolas, cooperativas de trabajadores y espacios sin fines de lucro
Comunidades diversas en SJV, cada una con sus necesidades únicas</vt:lpstr>
      <vt:lpstr>Contenido de hoy</vt:lpstr>
      <vt:lpstr>Presentador</vt:lpstr>
      <vt:lpstr>ESTRATEGIAS PARA INVOLUCRAR E INSTAR A MIEMBROS DE LA MESA Y DEL PERSONAL CONSIDERAR ALTERNATIVAS Y OPORTUNIDADES PARA LA PROPIEDAD COMUNITARIA Y/O FIDEICOMISOS DE TIERRAS COMUNITARIAS</vt:lpstr>
      <vt:lpstr>SUMARIO DE ESTRATEGIA PARA AUMENTAR EL INTERÉS Y APOYO DE LOS MIEMBROS DE LA MESA Y PERSONAL PARA ADOPTAR UN MODELO DE PROPIEDAD COMUNITARIA</vt:lpstr>
      <vt:lpstr>IMPLEMENTACIÓN DE LA ESTRATEGIA </vt:lpstr>
      <vt:lpstr>IMPLEMENTACIÓN DE LA ESTRATEGIA</vt:lpstr>
      <vt:lpstr>OPCIONES DE ESTATUS ORGANIZACIONAL Y/0 ADQUISICIÓN LEGAL DE TIERRAS U OTROS ACTIVOS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¿Quién es dueño de qué?</vt:lpstr>
      <vt:lpstr>PowerPoint Presentation</vt:lpstr>
      <vt:lpstr>PowerPoint Presentation</vt:lpstr>
      <vt:lpstr>PowerPoint Presentation</vt:lpstr>
      <vt:lpstr> “Administrar”   Suelos, edificios y usos del suelo confiados al cuidado de un CLT</vt:lpstr>
      <vt:lpstr>   ORGANIZACIÓN La “C” en CLT    </vt:lpstr>
      <vt:lpstr>   ORGANIZACIÓN La “C” en CLT    </vt:lpstr>
      <vt:lpstr>   ORGANIZACIÓN La “C” en CLT    </vt:lpstr>
      <vt:lpstr>   ORGANIZACIÓN La “C” en CLT    </vt:lpstr>
      <vt:lpstr>Variaciones  </vt:lpstr>
      <vt:lpstr>PowerPoint Presentation</vt:lpstr>
      <vt:lpstr>PowerPoint Presentation</vt:lpstr>
      <vt:lpstr>PowerPoint Presentation</vt:lpstr>
      <vt:lpstr>Karla Juarez  </vt:lpstr>
      <vt:lpstr>THRIVE Santa Ana</vt:lpstr>
      <vt:lpstr>Who is THRIVE?     ¿Quién es THRIVE?</vt:lpstr>
      <vt:lpstr>PowerPoint Presentation</vt:lpstr>
      <vt:lpstr>Who is THRIVE?         ¿Quién es THRIVE?</vt:lpstr>
      <vt:lpstr>PowerPoint Presentation</vt:lpstr>
      <vt:lpstr>COMMUNITY VISIONING AND RESIDENT LEADERSHIP</vt:lpstr>
      <vt:lpstr>VISIÓN DE LA COMUNIDAD Y LIDERAZGO DE LOS RESIDENTES</vt:lpstr>
      <vt:lpstr>WALNUT AND DAISY MICRO-GRANJA</vt:lpstr>
      <vt:lpstr>PowerPoint Presentation</vt:lpstr>
      <vt:lpstr>IN IT TOGETHER</vt:lpstr>
      <vt:lpstr>JUNTOS EN ESTO</vt:lpstr>
      <vt:lpstr>GRACIAS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Serie de Talleres del Valle de San Joaquín Fortalecer las estructuras organizacionales</dc:title>
  <dc:creator>Rick Jacobus</dc:creator>
  <cp:lastModifiedBy>Bueno, Kevin</cp:lastModifiedBy>
  <cp:revision>1</cp:revision>
  <dcterms:created xsi:type="dcterms:W3CDTF">2008-07-21T15:38:47Z</dcterms:created>
  <dcterms:modified xsi:type="dcterms:W3CDTF">2023-11-07T01:01:33Z</dcterms:modified>
</cp:coreProperties>
</file>