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 id="2147483679" r:id="rId3"/>
  </p:sldMasterIdLst>
  <p:notesMasterIdLst>
    <p:notesMasterId r:id="rId4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Lst>
  <p:sldSz cx="9144000" cy="6858000" type="screen4x3"/>
  <p:notesSz cx="7086600" cy="9429750"/>
  <p:embeddedFontLst>
    <p:embeddedFont>
      <p:font typeface="Book Antiqua" panose="02040602050305030304" pitchFamily="18" charset="0"/>
      <p:regular r:id="rId44"/>
      <p:bold r:id="rId45"/>
      <p:italic r:id="rId46"/>
      <p:boldItalic r:id="rId47"/>
    </p:embeddedFont>
    <p:embeddedFont>
      <p:font typeface="Calibri" panose="020F0502020204030204" pitchFamily="34" charset="0"/>
      <p:regular r:id="rId48"/>
      <p:bold r:id="rId49"/>
      <p:italic r:id="rId50"/>
      <p:boldItalic r:id="rId51"/>
    </p:embeddedFont>
    <p:embeddedFont>
      <p:font typeface="Lato" panose="020F0502020204030203" pitchFamily="34" charset="0"/>
      <p:regular r:id="rId52"/>
      <p:bold r:id="rId53"/>
      <p:italic r:id="rId54"/>
      <p:boldItalic r:id="rId55"/>
    </p:embeddedFont>
    <p:embeddedFont>
      <p:font typeface="Merriweather" pitchFamily="2" charset="77"/>
      <p:regular r:id="rId56"/>
      <p:bold r:id="rId57"/>
      <p:italic r:id="rId58"/>
      <p:boldItalic r:id="rId59"/>
    </p:embeddedFont>
    <p:embeddedFont>
      <p:font typeface="Montserrat" pitchFamily="2" charset="77"/>
      <p:regular r:id="rId60"/>
      <p:bold r:id="rId61"/>
      <p:italic r:id="rId62"/>
      <p:boldItalic r:id="rId63"/>
    </p:embeddedFont>
    <p:embeddedFont>
      <p:font typeface="Open Sans" panose="020B0606030504020204" pitchFamily="34" charset="0"/>
      <p:regular r:id="rId64"/>
      <p:bold r:id="rId65"/>
      <p:italic r:id="rId66"/>
      <p:boldItalic r:id="rId67"/>
    </p:embeddedFont>
    <p:embeddedFont>
      <p:font typeface="Poppins" pitchFamily="2" charset="77"/>
      <p:regular r:id="rId68"/>
      <p:bold r:id="rId69"/>
      <p:italic r:id="rId70"/>
      <p:boldItalic r:id="rId71"/>
    </p:embeddedFont>
    <p:embeddedFont>
      <p:font typeface="PT Sans Narrow" panose="020B0506020203020204" pitchFamily="34" charset="77"/>
      <p:regular r:id="rId72"/>
      <p:bold r:id="rId73"/>
    </p:embeddedFont>
    <p:embeddedFont>
      <p:font typeface="Raleway" pitchFamily="2" charset="77"/>
      <p:regular r:id="rId74"/>
      <p:bold r:id="rId75"/>
      <p:italic r:id="rId76"/>
      <p:boldItalic r:id="rId77"/>
    </p:embeddedFont>
    <p:embeddedFont>
      <p:font typeface="Roboto" panose="02000000000000000000" pitchFamily="2"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2" roundtripDataSignature="AMtx7mhcFwtqMn5a+LsYLOjOCFJDPf1cf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76"/>
    <p:restoredTop sz="94650"/>
  </p:normalViewPr>
  <p:slideViewPr>
    <p:cSldViewPr snapToGrid="0">
      <p:cViewPr varScale="1">
        <p:scale>
          <a:sx n="110" d="100"/>
          <a:sy n="110" d="100"/>
        </p:scale>
        <p:origin x="184" y="3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font" Target="fonts/font25.fntdata"/><Relationship Id="rId84"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font" Target="fonts/font10.fntdata"/><Relationship Id="rId58" Type="http://schemas.openxmlformats.org/officeDocument/2006/relationships/font" Target="fonts/font15.fntdata"/><Relationship Id="rId74" Type="http://schemas.openxmlformats.org/officeDocument/2006/relationships/font" Target="fonts/font31.fntdata"/><Relationship Id="rId79" Type="http://schemas.openxmlformats.org/officeDocument/2006/relationships/font" Target="fonts/font36.fntdata"/><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77" Type="http://schemas.openxmlformats.org/officeDocument/2006/relationships/font" Target="fonts/font34.fntdata"/><Relationship Id="rId8" Type="http://schemas.openxmlformats.org/officeDocument/2006/relationships/slide" Target="slides/slide5.xml"/><Relationship Id="rId51" Type="http://schemas.openxmlformats.org/officeDocument/2006/relationships/font" Target="fonts/font8.fntdata"/><Relationship Id="rId72" Type="http://schemas.openxmlformats.org/officeDocument/2006/relationships/font" Target="fonts/font29.fntdata"/><Relationship Id="rId80" Type="http://schemas.openxmlformats.org/officeDocument/2006/relationships/font" Target="fonts/font37.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font" Target="fonts/font27.fntdata"/><Relationship Id="rId75" Type="http://schemas.openxmlformats.org/officeDocument/2006/relationships/font" Target="fonts/font32.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font" Target="fonts/font30.fntdata"/><Relationship Id="rId78" Type="http://schemas.openxmlformats.org/officeDocument/2006/relationships/font" Target="fonts/font35.fntdata"/><Relationship Id="rId81" Type="http://schemas.openxmlformats.org/officeDocument/2006/relationships/font" Target="fonts/font38.fntdata"/><Relationship Id="rId86"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7.fntdata"/><Relationship Id="rId55" Type="http://schemas.openxmlformats.org/officeDocument/2006/relationships/font" Target="fonts/font12.fntdata"/><Relationship Id="rId76" Type="http://schemas.openxmlformats.org/officeDocument/2006/relationships/font" Target="fonts/font33.fntdata"/><Relationship Id="rId7" Type="http://schemas.openxmlformats.org/officeDocument/2006/relationships/slide" Target="slides/slide4.xml"/><Relationship Id="rId71" Type="http://schemas.openxmlformats.org/officeDocument/2006/relationships/font" Target="fonts/font28.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font" Target="fonts/font2.fntdata"/><Relationship Id="rId66" Type="http://schemas.openxmlformats.org/officeDocument/2006/relationships/font" Target="fonts/font23.fntdata"/><Relationship Id="rId61" Type="http://schemas.openxmlformats.org/officeDocument/2006/relationships/font" Target="fonts/font18.fntdata"/><Relationship Id="rId8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0225" cy="471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4014788" y="0"/>
            <a:ext cx="3070225" cy="471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8025" y="4478338"/>
            <a:ext cx="5670550" cy="42449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56675"/>
            <a:ext cx="3070225" cy="47148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4014788" y="8956675"/>
            <a:ext cx="3070225" cy="47148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a:t>
            </a:fld>
            <a:endParaRPr sz="12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f1733f5671_0_96: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7" name="Google Shape;267;g1f1733f5671_0_96:notes"/>
          <p:cNvSpPr txBox="1">
            <a:spLocks noGrp="1"/>
          </p:cNvSpPr>
          <p:nvPr>
            <p:ph type="body" idx="1"/>
          </p:nvPr>
        </p:nvSpPr>
        <p:spPr>
          <a:xfrm>
            <a:off x="708660" y="4479131"/>
            <a:ext cx="5669400" cy="424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093705d83a_0_301: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093705d83a_0_301: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093705d83a_0_308: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093705d83a_0_308: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093705d83a_0_314: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093705d83a_0_314: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Useful statistics </a:t>
            </a:r>
            <a:endParaRPr/>
          </a:p>
          <a:p>
            <a:pPr marL="0" lvl="0" indent="0" algn="l" rtl="0">
              <a:lnSpc>
                <a:spcPct val="115000"/>
              </a:lnSpc>
              <a:spcBef>
                <a:spcPts val="360"/>
              </a:spcBef>
              <a:spcAft>
                <a:spcPts val="0"/>
              </a:spcAft>
              <a:buClr>
                <a:schemeClr val="dk1"/>
              </a:buClr>
              <a:buSzPts val="1100"/>
              <a:buFont typeface="Arial"/>
              <a:buNone/>
            </a:pPr>
            <a:r>
              <a:rPr lang="en-US" sz="1100">
                <a:solidFill>
                  <a:schemeClr val="dk1"/>
                </a:solidFill>
                <a:highlight>
                  <a:srgbClr val="FFFFFF"/>
                </a:highlight>
                <a:latin typeface="Roboto"/>
                <a:ea typeface="Roboto"/>
                <a:cs typeface="Roboto"/>
                <a:sym typeface="Roboto"/>
              </a:rPr>
              <a:t>The number black farmers and black land owners have drastically declined since the 1920’s where - one in seven farmers was black - over 925,000 nationwide, together owning over 16 million acres of farmland. By 1997, when Pigford v. Glickman a USDA lawsuit was fought, Black farmers were losing 30,000 acres per month! By 1999 those numbers fell to 18,000 farmers owning just 2.3 million acres. The loss of these farmers has been attributed - in large part due to discriminatory practices by the USDA (which the dept has admitted).</a:t>
            </a:r>
            <a:endParaRPr sz="1100">
              <a:solidFill>
                <a:schemeClr val="dk1"/>
              </a:solidFill>
              <a:highlight>
                <a:srgbClr val="FFFFFF"/>
              </a:highlight>
              <a:latin typeface="Roboto"/>
              <a:ea typeface="Roboto"/>
              <a:cs typeface="Roboto"/>
              <a:sym typeface="Roboto"/>
            </a:endParaRPr>
          </a:p>
          <a:p>
            <a:pPr marL="0" lvl="0" indent="0" algn="l" rtl="0">
              <a:spcBef>
                <a:spcPts val="360"/>
              </a:spcBef>
              <a:spcAft>
                <a:spcPts val="0"/>
              </a:spcAft>
              <a:buNone/>
            </a:pPr>
            <a:endParaRPr/>
          </a:p>
          <a:p>
            <a:pPr marL="0" lvl="0" indent="0" algn="l" rtl="0">
              <a:lnSpc>
                <a:spcPct val="115000"/>
              </a:lnSpc>
              <a:spcBef>
                <a:spcPts val="360"/>
              </a:spcBef>
              <a:spcAft>
                <a:spcPts val="0"/>
              </a:spcAft>
              <a:buClr>
                <a:schemeClr val="dk1"/>
              </a:buClr>
              <a:buSzPts val="1100"/>
              <a:buFont typeface="Arial"/>
              <a:buNone/>
            </a:pPr>
            <a:r>
              <a:rPr lang="en-US" sz="1100">
                <a:solidFill>
                  <a:schemeClr val="dk1"/>
                </a:solidFill>
                <a:highlight>
                  <a:srgbClr val="FFFFFF"/>
                </a:highlight>
                <a:latin typeface="Roboto"/>
                <a:ea typeface="Roboto"/>
                <a:cs typeface="Roboto"/>
                <a:sym typeface="Roboto"/>
              </a:rPr>
              <a:t>A drastic demographic shift among Asian Americans began with the Chinese Exclusion Act of 1882, and later in 1913, when the California Alien Land Law prohibited Asian Americans from owning land. Just between 1920 and 1930, Japanese-owned farmland dropped by more than 40 percent.</a:t>
            </a:r>
            <a:endParaRPr sz="1100">
              <a:solidFill>
                <a:schemeClr val="dk1"/>
              </a:solidFill>
              <a:highlight>
                <a:srgbClr val="FFFFFF"/>
              </a:highlight>
              <a:latin typeface="Roboto"/>
              <a:ea typeface="Roboto"/>
              <a:cs typeface="Roboto"/>
              <a:sym typeface="Roboto"/>
            </a:endParaRPr>
          </a:p>
          <a:p>
            <a:pPr marL="0" lvl="0" indent="0" algn="l" rtl="0">
              <a:spcBef>
                <a:spcPts val="36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093705d83a_0_319: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2093705d83a_0_319: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solidFill>
                  <a:schemeClr val="dk1"/>
                </a:solidFill>
              </a:rPr>
              <a:t>		 	 	 		</a:t>
            </a:r>
            <a:endParaRPr>
              <a:solidFill>
                <a:schemeClr val="dk1"/>
              </a:solidFill>
            </a:endParaRPr>
          </a:p>
          <a:p>
            <a:pPr marL="0" lvl="0" indent="0" algn="l" rtl="0">
              <a:spcBef>
                <a:spcPts val="360"/>
              </a:spcBef>
              <a:spcAft>
                <a:spcPts val="0"/>
              </a:spcAft>
              <a:buClr>
                <a:schemeClr val="dk1"/>
              </a:buClr>
              <a:buSzPts val="1100"/>
              <a:buFont typeface="Arial"/>
              <a:buNone/>
            </a:pPr>
            <a:r>
              <a:rPr lang="en-US">
                <a:solidFill>
                  <a:schemeClr val="dk1"/>
                </a:solidFill>
              </a:rPr>
              <a:t>			</a:t>
            </a:r>
            <a:endParaRPr>
              <a:solidFill>
                <a:schemeClr val="dk1"/>
              </a:solidFill>
            </a:endParaRPr>
          </a:p>
          <a:p>
            <a:pPr marL="0" lvl="0" indent="0" algn="l" rtl="0">
              <a:spcBef>
                <a:spcPts val="360"/>
              </a:spcBef>
              <a:spcAft>
                <a:spcPts val="0"/>
              </a:spcAft>
              <a:buClr>
                <a:schemeClr val="dk1"/>
              </a:buClr>
              <a:buSzPts val="1100"/>
              <a:buFont typeface="Arial"/>
              <a:buNone/>
            </a:pPr>
            <a:r>
              <a:rPr lang="en-US">
                <a:solidFill>
                  <a:schemeClr val="dk1"/>
                </a:solidFill>
              </a:rPr>
              <a:t>				</a:t>
            </a:r>
            <a:endParaRPr>
              <a:solidFill>
                <a:schemeClr val="dk1"/>
              </a:solidFill>
            </a:endParaRPr>
          </a:p>
          <a:p>
            <a:pPr marL="0" lvl="0" indent="0" algn="l" rtl="0">
              <a:spcBef>
                <a:spcPts val="360"/>
              </a:spcBef>
              <a:spcAft>
                <a:spcPts val="0"/>
              </a:spcAft>
              <a:buClr>
                <a:schemeClr val="dk1"/>
              </a:buClr>
              <a:buSzPts val="1100"/>
              <a:buFont typeface="Arial"/>
              <a:buNone/>
            </a:pPr>
            <a:r>
              <a:rPr lang="en-US">
                <a:solidFill>
                  <a:schemeClr val="dk1"/>
                </a:solidFill>
              </a:rPr>
              <a:t>					</a:t>
            </a:r>
            <a:endParaRPr>
              <a:solidFill>
                <a:schemeClr val="dk1"/>
              </a:solidFill>
            </a:endParaRPr>
          </a:p>
          <a:p>
            <a:pPr marL="0" lvl="0" indent="0" algn="l" rtl="0">
              <a:spcBef>
                <a:spcPts val="360"/>
              </a:spcBef>
              <a:spcAft>
                <a:spcPts val="0"/>
              </a:spcAft>
              <a:buClr>
                <a:schemeClr val="dk1"/>
              </a:buClr>
              <a:buSzPts val="1100"/>
              <a:buFont typeface="Arial"/>
              <a:buNone/>
            </a:pPr>
            <a:r>
              <a:rPr lang="en-US">
                <a:solidFill>
                  <a:schemeClr val="dk1"/>
                </a:solidFill>
              </a:rPr>
              <a:t>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sz="700">
                <a:solidFill>
                  <a:schemeClr val="dk1"/>
                </a:solidFill>
              </a:rPr>
              <a:t>Gemoua Farm</a:t>
            </a:r>
            <a:endParaRPr sz="7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a:solidFill>
                  <a:schemeClr val="dk1"/>
                </a:solidFill>
              </a:rPr>
              <a:t>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sz="700" i="1">
                <a:solidFill>
                  <a:schemeClr val="dk1"/>
                </a:solidFill>
              </a:rPr>
              <a:t>PC: Monika Elena Photo </a:t>
            </a:r>
            <a:endParaRPr sz="700" i="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a:solidFill>
                  <a:schemeClr val="dk1"/>
                </a:solidFill>
              </a:rPr>
              <a:t>					</a:t>
            </a:r>
            <a:endParaRPr>
              <a:solidFill>
                <a:schemeClr val="dk1"/>
              </a:solidFill>
            </a:endParaRPr>
          </a:p>
          <a:p>
            <a:pPr marL="0" lvl="0" indent="0" algn="l" rtl="0">
              <a:spcBef>
                <a:spcPts val="360"/>
              </a:spcBef>
              <a:spcAft>
                <a:spcPts val="0"/>
              </a:spcAft>
              <a:buClr>
                <a:schemeClr val="dk1"/>
              </a:buClr>
              <a:buSzPts val="1100"/>
              <a:buFont typeface="Arial"/>
              <a:buNone/>
            </a:pPr>
            <a:r>
              <a:rPr lang="en-US">
                <a:solidFill>
                  <a:schemeClr val="dk1"/>
                </a:solidFill>
              </a:rPr>
              <a:t>				</a:t>
            </a:r>
            <a:endParaRPr>
              <a:solidFill>
                <a:schemeClr val="dk1"/>
              </a:solidFill>
            </a:endParaRPr>
          </a:p>
          <a:p>
            <a:pPr marL="0" lvl="0" indent="0" algn="l" rtl="0">
              <a:spcBef>
                <a:spcPts val="360"/>
              </a:spcBef>
              <a:spcAft>
                <a:spcPts val="0"/>
              </a:spcAft>
              <a:buClr>
                <a:schemeClr val="dk1"/>
              </a:buClr>
              <a:buSzPts val="1100"/>
              <a:buFont typeface="Arial"/>
              <a:buNone/>
            </a:pPr>
            <a:r>
              <a:rPr lang="en-US">
                <a:solidFill>
                  <a:schemeClr val="dk1"/>
                </a:solidFill>
              </a:rPr>
              <a:t>			</a:t>
            </a:r>
            <a:endParaRPr>
              <a:solidFill>
                <a:schemeClr val="dk1"/>
              </a:solidFill>
            </a:endParaRPr>
          </a:p>
          <a:p>
            <a:pPr marL="0" lvl="0" indent="0" algn="l" rtl="0">
              <a:spcBef>
                <a:spcPts val="360"/>
              </a:spcBef>
              <a:spcAft>
                <a:spcPts val="0"/>
              </a:spcAft>
              <a:buClr>
                <a:schemeClr val="dk1"/>
              </a:buClr>
              <a:buSzPts val="1100"/>
              <a:buFont typeface="Arial"/>
              <a:buNone/>
            </a:pPr>
            <a:r>
              <a:rPr lang="en-US">
                <a:solidFill>
                  <a:schemeClr val="dk1"/>
                </a:solidFill>
              </a:rPr>
              <a:t>		</a:t>
            </a:r>
            <a:endParaRPr>
              <a:solidFill>
                <a:schemeClr val="dk1"/>
              </a:solidFill>
            </a:endParaRPr>
          </a:p>
          <a:p>
            <a:pPr marL="0" lvl="0" indent="0" algn="l" rtl="0">
              <a:spcBef>
                <a:spcPts val="36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093705d83a_0_326: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093705d83a_0_326: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093705d83a_0_331: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093705d83a_0_331: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093705d83a_0_338: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2093705d83a_0_338: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1700" b="1">
                <a:solidFill>
                  <a:schemeClr val="dk1"/>
                </a:solidFill>
                <a:latin typeface="Raleway"/>
                <a:ea typeface="Raleway"/>
                <a:cs typeface="Raleway"/>
                <a:sym typeface="Raleway"/>
              </a:rPr>
              <a:t>CFCP: </a:t>
            </a:r>
            <a:endParaRPr sz="1700" b="1">
              <a:solidFill>
                <a:schemeClr val="dk1"/>
              </a:solidFill>
              <a:latin typeface="Raleway"/>
              <a:ea typeface="Raleway"/>
              <a:cs typeface="Raleway"/>
              <a:sym typeface="Raleway"/>
            </a:endParaRPr>
          </a:p>
          <a:p>
            <a:pPr marL="469900" lvl="0" indent="-228600" algn="l" rtl="0">
              <a:spcBef>
                <a:spcPts val="360"/>
              </a:spcBef>
              <a:spcAft>
                <a:spcPts val="0"/>
              </a:spcAft>
              <a:buClr>
                <a:schemeClr val="dk1"/>
              </a:buClr>
              <a:buSzPts val="1700"/>
              <a:buFont typeface="Raleway"/>
              <a:buNone/>
            </a:pPr>
            <a:r>
              <a:rPr lang="en-US" sz="1700" b="1">
                <a:solidFill>
                  <a:schemeClr val="dk1"/>
                </a:solidFill>
                <a:latin typeface="Raleway"/>
                <a:ea typeface="Raleway"/>
                <a:cs typeface="Raleway"/>
                <a:sym typeface="Raleway"/>
              </a:rPr>
              <a:t>Agricultural Conservation Easements: Grants to protect agricultural lands under threat of conversion to nonagricultural uses through the acquisition of voluntary, permanent agricultural conservation easements.</a:t>
            </a:r>
            <a:endParaRPr sz="1700" b="1">
              <a:solidFill>
                <a:schemeClr val="dk1"/>
              </a:solidFill>
              <a:latin typeface="Raleway"/>
              <a:ea typeface="Raleway"/>
              <a:cs typeface="Raleway"/>
              <a:sym typeface="Raleway"/>
            </a:endParaRPr>
          </a:p>
          <a:p>
            <a:pPr marL="0" lvl="0" indent="0" algn="l" rtl="0">
              <a:spcBef>
                <a:spcPts val="360"/>
              </a:spcBef>
              <a:spcAft>
                <a:spcPts val="0"/>
              </a:spcAft>
              <a:buNone/>
            </a:pPr>
            <a:endParaRPr/>
          </a:p>
          <a:p>
            <a:pPr marL="469900" lvl="0" indent="-228600" algn="l" rtl="0">
              <a:spcBef>
                <a:spcPts val="360"/>
              </a:spcBef>
              <a:spcAft>
                <a:spcPts val="0"/>
              </a:spcAft>
              <a:buClr>
                <a:schemeClr val="dk1"/>
              </a:buClr>
              <a:buSzPts val="1700"/>
              <a:buFont typeface="Raleway"/>
              <a:buNone/>
            </a:pPr>
            <a:r>
              <a:rPr lang="en-US" sz="1700" b="1">
                <a:solidFill>
                  <a:schemeClr val="dk1"/>
                </a:solidFill>
                <a:latin typeface="Raleway"/>
                <a:ea typeface="Raleway"/>
                <a:cs typeface="Raleway"/>
                <a:sym typeface="Raleway"/>
              </a:rPr>
              <a:t>Land Improvement Grants: Grants for the improvement of lands protected by a conservation easement or similar long-term conservation agreement as determined by the Department’s Director if the improvement will directly benefit the protected land.</a:t>
            </a:r>
            <a:endParaRPr sz="1700" b="1">
              <a:solidFill>
                <a:schemeClr val="dk1"/>
              </a:solidFill>
              <a:latin typeface="Raleway"/>
              <a:ea typeface="Raleway"/>
              <a:cs typeface="Raleway"/>
              <a:sym typeface="Raleway"/>
            </a:endParaRPr>
          </a:p>
          <a:p>
            <a:pPr marL="0" lvl="0" indent="0" algn="l" rtl="0">
              <a:spcBef>
                <a:spcPts val="360"/>
              </a:spcBef>
              <a:spcAft>
                <a:spcPts val="0"/>
              </a:spcAft>
              <a:buNone/>
            </a:pPr>
            <a:r>
              <a:rPr lang="en-US" sz="1700" b="1">
                <a:solidFill>
                  <a:schemeClr val="dk1"/>
                </a:solidFill>
                <a:latin typeface="Raleway"/>
                <a:ea typeface="Raleway"/>
                <a:cs typeface="Raleway"/>
                <a:sym typeface="Raleway"/>
              </a:rPr>
              <a:t>SALC: </a:t>
            </a:r>
            <a:endParaRPr sz="1700" b="1">
              <a:solidFill>
                <a:schemeClr val="dk1"/>
              </a:solidFill>
              <a:latin typeface="Raleway"/>
              <a:ea typeface="Raleway"/>
              <a:cs typeface="Raleway"/>
              <a:sym typeface="Raleway"/>
            </a:endParaRPr>
          </a:p>
          <a:p>
            <a:pPr marL="0" lvl="0" indent="0" algn="l" rtl="0">
              <a:spcBef>
                <a:spcPts val="360"/>
              </a:spcBef>
              <a:spcAft>
                <a:spcPts val="0"/>
              </a:spcAft>
              <a:buNone/>
            </a:pPr>
            <a:r>
              <a:rPr lang="en-US" sz="1200">
                <a:solidFill>
                  <a:srgbClr val="333333"/>
                </a:solidFill>
                <a:highlight>
                  <a:srgbClr val="FFFFFF"/>
                </a:highlight>
                <a:latin typeface="Roboto"/>
                <a:ea typeface="Roboto"/>
                <a:cs typeface="Roboto"/>
                <a:sym typeface="Roboto"/>
              </a:rPr>
              <a:t>The SALC Program supports agricultural land conservation, economic growth, and sustainable development by providing grants for three types of projects:</a:t>
            </a:r>
            <a:endParaRPr sz="1200">
              <a:solidFill>
                <a:srgbClr val="333333"/>
              </a:solidFill>
              <a:highlight>
                <a:srgbClr val="FFFFFF"/>
              </a:highlight>
              <a:latin typeface="Roboto"/>
              <a:ea typeface="Roboto"/>
              <a:cs typeface="Roboto"/>
              <a:sym typeface="Roboto"/>
            </a:endParaRPr>
          </a:p>
          <a:p>
            <a:pPr marL="0" lvl="0" indent="0" algn="l" rtl="0">
              <a:spcBef>
                <a:spcPts val="360"/>
              </a:spcBef>
              <a:spcAft>
                <a:spcPts val="0"/>
              </a:spcAft>
              <a:buNone/>
            </a:pPr>
            <a:endParaRPr sz="1200" b="1">
              <a:solidFill>
                <a:srgbClr val="333333"/>
              </a:solidFill>
              <a:highlight>
                <a:srgbClr val="FFFFFF"/>
              </a:highlight>
              <a:latin typeface="Roboto"/>
              <a:ea typeface="Roboto"/>
              <a:cs typeface="Roboto"/>
              <a:sym typeface="Roboto"/>
            </a:endParaRPr>
          </a:p>
          <a:p>
            <a:pPr marL="469900" lvl="0" indent="-228600" algn="l" rtl="0">
              <a:lnSpc>
                <a:spcPct val="115000"/>
              </a:lnSpc>
              <a:spcBef>
                <a:spcPts val="360"/>
              </a:spcBef>
              <a:spcAft>
                <a:spcPts val="0"/>
              </a:spcAft>
              <a:buClr>
                <a:srgbClr val="333333"/>
              </a:buClr>
              <a:buSzPts val="1200"/>
              <a:buFont typeface="Roboto"/>
              <a:buNone/>
            </a:pPr>
            <a:r>
              <a:rPr lang="en-US" sz="1200" b="1">
                <a:solidFill>
                  <a:srgbClr val="333333"/>
                </a:solidFill>
                <a:highlight>
                  <a:srgbClr val="FFFFFF"/>
                </a:highlight>
                <a:latin typeface="Roboto"/>
                <a:ea typeface="Roboto"/>
                <a:cs typeface="Roboto"/>
                <a:sym typeface="Roboto"/>
              </a:rPr>
              <a:t>Land Use Planning grants </a:t>
            </a:r>
            <a:r>
              <a:rPr lang="en-US" sz="1200">
                <a:solidFill>
                  <a:srgbClr val="333333"/>
                </a:solidFill>
                <a:highlight>
                  <a:srgbClr val="FFFFFF"/>
                </a:highlight>
                <a:latin typeface="Roboto"/>
                <a:ea typeface="Roboto"/>
                <a:cs typeface="Roboto"/>
                <a:sym typeface="Roboto"/>
              </a:rPr>
              <a:t>that support the development of local and regional land use policies and economic development strategies to protect critical agricultural land</a:t>
            </a:r>
            <a:endParaRPr sz="1200">
              <a:solidFill>
                <a:srgbClr val="333333"/>
              </a:solidFill>
              <a:highlight>
                <a:srgbClr val="FFFFFF"/>
              </a:highlight>
              <a:latin typeface="Roboto"/>
              <a:ea typeface="Roboto"/>
              <a:cs typeface="Roboto"/>
              <a:sym typeface="Roboto"/>
            </a:endParaRPr>
          </a:p>
          <a:p>
            <a:pPr marL="469900" lvl="0" indent="-228600" algn="l" rtl="0">
              <a:lnSpc>
                <a:spcPct val="115000"/>
              </a:lnSpc>
              <a:spcBef>
                <a:spcPts val="1700"/>
              </a:spcBef>
              <a:spcAft>
                <a:spcPts val="0"/>
              </a:spcAft>
              <a:buClr>
                <a:srgbClr val="333333"/>
              </a:buClr>
              <a:buSzPts val="1200"/>
              <a:buFont typeface="Roboto"/>
              <a:buNone/>
            </a:pPr>
            <a:r>
              <a:rPr lang="en-US" sz="1200" b="1">
                <a:solidFill>
                  <a:srgbClr val="333333"/>
                </a:solidFill>
                <a:highlight>
                  <a:srgbClr val="FFFFFF"/>
                </a:highlight>
                <a:latin typeface="Roboto"/>
                <a:ea typeface="Roboto"/>
                <a:cs typeface="Roboto"/>
                <a:sym typeface="Roboto"/>
              </a:rPr>
              <a:t>Agricultural Conservation Acquisition grants </a:t>
            </a:r>
            <a:r>
              <a:rPr lang="en-US" sz="1200">
                <a:solidFill>
                  <a:srgbClr val="333333"/>
                </a:solidFill>
                <a:highlight>
                  <a:srgbClr val="FFFFFF"/>
                </a:highlight>
                <a:latin typeface="Roboto"/>
                <a:ea typeface="Roboto"/>
                <a:cs typeface="Roboto"/>
                <a:sym typeface="Roboto"/>
              </a:rPr>
              <a:t>to permanently protect croplands, rangelands, and lands utilized for the cultivation of traditional resources from conversion to non-agricultural uses.​</a:t>
            </a:r>
            <a:endParaRPr sz="1200">
              <a:solidFill>
                <a:srgbClr val="333333"/>
              </a:solidFill>
              <a:highlight>
                <a:srgbClr val="FFFFFF"/>
              </a:highlight>
              <a:latin typeface="Roboto"/>
              <a:ea typeface="Roboto"/>
              <a:cs typeface="Roboto"/>
              <a:sym typeface="Roboto"/>
            </a:endParaRPr>
          </a:p>
          <a:p>
            <a:pPr marL="469900" lvl="0" indent="-228600" algn="l" rtl="0">
              <a:lnSpc>
                <a:spcPct val="115000"/>
              </a:lnSpc>
              <a:spcBef>
                <a:spcPts val="1700"/>
              </a:spcBef>
              <a:spcAft>
                <a:spcPts val="0"/>
              </a:spcAft>
              <a:buClr>
                <a:srgbClr val="333333"/>
              </a:buClr>
              <a:buSzPts val="1200"/>
              <a:buFont typeface="Roboto"/>
              <a:buNone/>
            </a:pPr>
            <a:r>
              <a:rPr lang="en-US" sz="1200" b="1">
                <a:solidFill>
                  <a:srgbClr val="333333"/>
                </a:solidFill>
                <a:highlight>
                  <a:srgbClr val="FFFFFF"/>
                </a:highlight>
                <a:latin typeface="Roboto"/>
                <a:ea typeface="Roboto"/>
                <a:cs typeface="Roboto"/>
                <a:sym typeface="Roboto"/>
              </a:rPr>
              <a:t>Capacity and Project Development grants</a:t>
            </a:r>
            <a:r>
              <a:rPr lang="en-US" sz="1200">
                <a:solidFill>
                  <a:srgbClr val="333333"/>
                </a:solidFill>
                <a:highlight>
                  <a:srgbClr val="FFFFFF"/>
                </a:highlight>
                <a:latin typeface="Roboto"/>
                <a:ea typeface="Roboto"/>
                <a:cs typeface="Roboto"/>
                <a:sym typeface="Roboto"/>
              </a:rPr>
              <a:t> to expand organizational capacity to develop agricultural conservation acquisition projects.​</a:t>
            </a:r>
            <a:endParaRPr sz="1200">
              <a:solidFill>
                <a:srgbClr val="333333"/>
              </a:solidFill>
              <a:highlight>
                <a:srgbClr val="FFFFFF"/>
              </a:highlight>
              <a:latin typeface="Roboto"/>
              <a:ea typeface="Roboto"/>
              <a:cs typeface="Roboto"/>
              <a:sym typeface="Roboto"/>
            </a:endParaRPr>
          </a:p>
          <a:p>
            <a:pPr marL="0" lvl="0" indent="0" algn="l" rtl="0">
              <a:lnSpc>
                <a:spcPct val="115000"/>
              </a:lnSpc>
              <a:spcBef>
                <a:spcPts val="800"/>
              </a:spcBef>
              <a:spcAft>
                <a:spcPts val="0"/>
              </a:spcAft>
              <a:buNone/>
            </a:pPr>
            <a:endParaRPr sz="1200">
              <a:solidFill>
                <a:srgbClr val="333333"/>
              </a:solidFill>
              <a:highlight>
                <a:srgbClr val="FFFFFF"/>
              </a:highlight>
              <a:latin typeface="Roboto"/>
              <a:ea typeface="Roboto"/>
              <a:cs typeface="Roboto"/>
              <a:sym typeface="Roboto"/>
            </a:endParaRPr>
          </a:p>
          <a:p>
            <a:pPr marL="0" lvl="0" indent="0" algn="l" rtl="0">
              <a:lnSpc>
                <a:spcPct val="115000"/>
              </a:lnSpc>
              <a:spcBef>
                <a:spcPts val="800"/>
              </a:spcBef>
              <a:spcAft>
                <a:spcPts val="0"/>
              </a:spcAft>
              <a:buNone/>
            </a:pPr>
            <a:r>
              <a:rPr lang="en-US" sz="1200" b="1" u="sng">
                <a:solidFill>
                  <a:schemeClr val="dk1"/>
                </a:solidFill>
                <a:highlight>
                  <a:srgbClr val="FFFFFF"/>
                </a:highlight>
                <a:latin typeface="Calibri"/>
                <a:ea typeface="Calibri"/>
                <a:cs typeface="Calibri"/>
                <a:sym typeface="Calibri"/>
              </a:rPr>
              <a:t>Acquisition grants</a:t>
            </a:r>
            <a:endParaRPr sz="1200" b="1" u="sng">
              <a:solidFill>
                <a:schemeClr val="dk1"/>
              </a:solidFill>
              <a:highlight>
                <a:srgbClr val="FFFFFF"/>
              </a:highlight>
              <a:latin typeface="Calibri"/>
              <a:ea typeface="Calibri"/>
              <a:cs typeface="Calibri"/>
              <a:sym typeface="Calibri"/>
            </a:endParaRPr>
          </a:p>
          <a:p>
            <a:pPr marL="469900" lvl="0" indent="-228600" algn="l" rtl="0">
              <a:lnSpc>
                <a:spcPct val="115000"/>
              </a:lnSpc>
              <a:spcBef>
                <a:spcPts val="360"/>
              </a:spcBef>
              <a:spcAft>
                <a:spcPts val="0"/>
              </a:spcAft>
              <a:buClr>
                <a:schemeClr val="dk1"/>
              </a:buClr>
              <a:buSzPts val="1400"/>
              <a:buFont typeface="Calibri"/>
              <a:buNone/>
            </a:pPr>
            <a:r>
              <a:rPr lang="en-US" sz="1200">
                <a:solidFill>
                  <a:schemeClr val="dk1"/>
                </a:solidFill>
                <a:highlight>
                  <a:srgbClr val="FFFFFF"/>
                </a:highlight>
                <a:latin typeface="Calibri"/>
                <a:ea typeface="Calibri"/>
                <a:cs typeface="Calibri"/>
                <a:sym typeface="Calibri"/>
              </a:rPr>
              <a:t>Competitive grants will be awarded to cover up to ninety (90%) of the value of the agricultural conservation easement. </a:t>
            </a:r>
            <a:r>
              <a:rPr lang="en-US" sz="1200" i="1">
                <a:solidFill>
                  <a:schemeClr val="dk1"/>
                </a:solidFill>
                <a:highlight>
                  <a:srgbClr val="FFFFFF"/>
                </a:highlight>
                <a:latin typeface="Calibri"/>
                <a:ea typeface="Calibri"/>
                <a:cs typeface="Calibri"/>
                <a:sym typeface="Calibri"/>
              </a:rPr>
              <a:t>(This number was previously 75% in Round 8.)</a:t>
            </a:r>
            <a:endParaRPr sz="1200" i="1">
              <a:solidFill>
                <a:schemeClr val="dk1"/>
              </a:solidFill>
              <a:highlight>
                <a:srgbClr val="FFFFFF"/>
              </a:highlight>
              <a:latin typeface="Calibri"/>
              <a:ea typeface="Calibri"/>
              <a:cs typeface="Calibri"/>
              <a:sym typeface="Calibri"/>
            </a:endParaRPr>
          </a:p>
          <a:p>
            <a:pPr marL="0" lvl="0" indent="0" algn="l" rtl="0">
              <a:lnSpc>
                <a:spcPct val="115000"/>
              </a:lnSpc>
              <a:spcBef>
                <a:spcPts val="360"/>
              </a:spcBef>
              <a:spcAft>
                <a:spcPts val="0"/>
              </a:spcAft>
              <a:buNone/>
            </a:pPr>
            <a:r>
              <a:rPr lang="en-US">
                <a:solidFill>
                  <a:schemeClr val="dk1"/>
                </a:solidFill>
                <a:highlight>
                  <a:srgbClr val="FFFFFF"/>
                </a:highlight>
                <a:latin typeface="Calibri"/>
                <a:ea typeface="Calibri"/>
                <a:cs typeface="Calibri"/>
                <a:sym typeface="Calibri"/>
              </a:rPr>
              <a:t> </a:t>
            </a:r>
            <a:endParaRPr>
              <a:solidFill>
                <a:schemeClr val="dk1"/>
              </a:solidFill>
              <a:highlight>
                <a:srgbClr val="FFFFFF"/>
              </a:highlight>
              <a:latin typeface="Calibri"/>
              <a:ea typeface="Calibri"/>
              <a:cs typeface="Calibri"/>
              <a:sym typeface="Calibri"/>
            </a:endParaRPr>
          </a:p>
          <a:p>
            <a:pPr marL="0" lvl="0" indent="0" algn="l" rtl="0">
              <a:lnSpc>
                <a:spcPct val="115000"/>
              </a:lnSpc>
              <a:spcBef>
                <a:spcPts val="360"/>
              </a:spcBef>
              <a:spcAft>
                <a:spcPts val="0"/>
              </a:spcAft>
              <a:buNone/>
            </a:pPr>
            <a:r>
              <a:rPr lang="en-US" sz="1200" b="1" u="sng">
                <a:solidFill>
                  <a:schemeClr val="dk1"/>
                </a:solidFill>
                <a:highlight>
                  <a:srgbClr val="FFFFFF"/>
                </a:highlight>
                <a:latin typeface="Calibri"/>
                <a:ea typeface="Calibri"/>
                <a:cs typeface="Calibri"/>
                <a:sym typeface="Calibri"/>
              </a:rPr>
              <a:t>Capacity and project development grants (up to $150,000 or $250,000)</a:t>
            </a:r>
            <a:endParaRPr sz="1200" b="1" u="sng">
              <a:solidFill>
                <a:schemeClr val="dk1"/>
              </a:solidFill>
              <a:highlight>
                <a:srgbClr val="FFFFFF"/>
              </a:highlight>
              <a:latin typeface="Calibri"/>
              <a:ea typeface="Calibri"/>
              <a:cs typeface="Calibri"/>
              <a:sym typeface="Calibri"/>
            </a:endParaRPr>
          </a:p>
          <a:p>
            <a:pPr marL="469900" lvl="0" indent="-228600" algn="l" rtl="0">
              <a:lnSpc>
                <a:spcPct val="115000"/>
              </a:lnSpc>
              <a:spcBef>
                <a:spcPts val="360"/>
              </a:spcBef>
              <a:spcAft>
                <a:spcPts val="0"/>
              </a:spcAft>
              <a:buClr>
                <a:schemeClr val="dk1"/>
              </a:buClr>
              <a:buSzPts val="1400"/>
              <a:buFont typeface="Calibri"/>
              <a:buNone/>
            </a:pPr>
            <a:r>
              <a:rPr lang="en-US" sz="1200">
                <a:solidFill>
                  <a:schemeClr val="dk1"/>
                </a:solidFill>
                <a:highlight>
                  <a:srgbClr val="FFFFFF"/>
                </a:highlight>
                <a:latin typeface="Calibri"/>
                <a:ea typeface="Calibri"/>
                <a:cs typeface="Calibri"/>
                <a:sym typeface="Calibri"/>
              </a:rPr>
              <a:t>Tier 1 ($150,000) projects are grants to build organizational capacity. Tier 2 ($250,000)  projects are to continue building organizational capacity and develop acquisition projects.</a:t>
            </a:r>
            <a:endParaRPr sz="1200">
              <a:solidFill>
                <a:schemeClr val="dk1"/>
              </a:solidFill>
              <a:highlight>
                <a:srgbClr val="FFFFFF"/>
              </a:highlight>
              <a:latin typeface="Calibri"/>
              <a:ea typeface="Calibri"/>
              <a:cs typeface="Calibri"/>
              <a:sym typeface="Calibri"/>
            </a:endParaRPr>
          </a:p>
          <a:p>
            <a:pPr marL="469900" lvl="0" indent="-228600" algn="l" rtl="0">
              <a:lnSpc>
                <a:spcPct val="115000"/>
              </a:lnSpc>
              <a:spcBef>
                <a:spcPts val="360"/>
              </a:spcBef>
              <a:spcAft>
                <a:spcPts val="0"/>
              </a:spcAft>
              <a:buClr>
                <a:schemeClr val="dk1"/>
              </a:buClr>
              <a:buSzPts val="1400"/>
              <a:buFont typeface="Calibri"/>
              <a:buNone/>
            </a:pPr>
            <a:r>
              <a:rPr lang="en-US" sz="1200">
                <a:solidFill>
                  <a:schemeClr val="dk1"/>
                </a:solidFill>
                <a:highlight>
                  <a:srgbClr val="FFFFFF"/>
                </a:highlight>
                <a:latin typeface="Calibri"/>
                <a:ea typeface="Calibri"/>
                <a:cs typeface="Calibri"/>
                <a:sym typeface="Calibri"/>
              </a:rPr>
              <a:t>Applicants with active SALC capacity grants (approved for funding in 2022) are </a:t>
            </a:r>
            <a:r>
              <a:rPr lang="en-US" sz="1200" i="1">
                <a:solidFill>
                  <a:schemeClr val="dk1"/>
                </a:solidFill>
                <a:highlight>
                  <a:srgbClr val="FFFFFF"/>
                </a:highlight>
                <a:latin typeface="Calibri"/>
                <a:ea typeface="Calibri"/>
                <a:cs typeface="Calibri"/>
                <a:sym typeface="Calibri"/>
              </a:rPr>
              <a:t>not</a:t>
            </a:r>
            <a:r>
              <a:rPr lang="en-US" sz="1200">
                <a:solidFill>
                  <a:schemeClr val="dk1"/>
                </a:solidFill>
                <a:highlight>
                  <a:srgbClr val="FFFFFF"/>
                </a:highlight>
                <a:latin typeface="Calibri"/>
                <a:ea typeface="Calibri"/>
                <a:cs typeface="Calibri"/>
                <a:sym typeface="Calibri"/>
              </a:rPr>
              <a:t>eligible for funding unless the current grant is closed out before the application due date.</a:t>
            </a:r>
            <a:endParaRPr sz="1200">
              <a:solidFill>
                <a:schemeClr val="dk1"/>
              </a:solidFill>
              <a:highlight>
                <a:srgbClr val="FFFFFF"/>
              </a:highlight>
              <a:latin typeface="Calibri"/>
              <a:ea typeface="Calibri"/>
              <a:cs typeface="Calibri"/>
              <a:sym typeface="Calibri"/>
            </a:endParaRPr>
          </a:p>
          <a:p>
            <a:pPr marL="0" lvl="0" indent="0" algn="l" rtl="0">
              <a:lnSpc>
                <a:spcPct val="115000"/>
              </a:lnSpc>
              <a:spcBef>
                <a:spcPts val="360"/>
              </a:spcBef>
              <a:spcAft>
                <a:spcPts val="0"/>
              </a:spcAft>
              <a:buNone/>
            </a:pPr>
            <a:r>
              <a:rPr lang="en-US">
                <a:solidFill>
                  <a:schemeClr val="dk1"/>
                </a:solidFill>
                <a:highlight>
                  <a:srgbClr val="FFFFFF"/>
                </a:highlight>
                <a:latin typeface="Calibri"/>
                <a:ea typeface="Calibri"/>
                <a:cs typeface="Calibri"/>
                <a:sym typeface="Calibri"/>
              </a:rPr>
              <a:t> </a:t>
            </a:r>
            <a:endParaRPr>
              <a:solidFill>
                <a:schemeClr val="dk1"/>
              </a:solidFill>
              <a:highlight>
                <a:srgbClr val="FFFFFF"/>
              </a:highlight>
              <a:latin typeface="Calibri"/>
              <a:ea typeface="Calibri"/>
              <a:cs typeface="Calibri"/>
              <a:sym typeface="Calibri"/>
            </a:endParaRPr>
          </a:p>
          <a:p>
            <a:pPr marL="0" lvl="0" indent="0" algn="l" rtl="0">
              <a:lnSpc>
                <a:spcPct val="115000"/>
              </a:lnSpc>
              <a:spcBef>
                <a:spcPts val="360"/>
              </a:spcBef>
              <a:spcAft>
                <a:spcPts val="0"/>
              </a:spcAft>
              <a:buNone/>
            </a:pPr>
            <a:r>
              <a:rPr lang="en-US" sz="1200" b="1" u="sng">
                <a:solidFill>
                  <a:schemeClr val="dk1"/>
                </a:solidFill>
                <a:highlight>
                  <a:srgbClr val="FFFFFF"/>
                </a:highlight>
                <a:latin typeface="Calibri"/>
                <a:ea typeface="Calibri"/>
                <a:cs typeface="Calibri"/>
                <a:sym typeface="Calibri"/>
              </a:rPr>
              <a:t>Planning grants (up to $500,000)</a:t>
            </a:r>
            <a:endParaRPr sz="1200" b="1" u="sng">
              <a:solidFill>
                <a:schemeClr val="dk1"/>
              </a:solidFill>
              <a:highlight>
                <a:srgbClr val="FFFFFF"/>
              </a:highlight>
              <a:latin typeface="Calibri"/>
              <a:ea typeface="Calibri"/>
              <a:cs typeface="Calibri"/>
              <a:sym typeface="Calibri"/>
            </a:endParaRPr>
          </a:p>
          <a:p>
            <a:pPr marL="469900" lvl="0" indent="-228600" algn="l" rtl="0">
              <a:lnSpc>
                <a:spcPct val="115000"/>
              </a:lnSpc>
              <a:spcBef>
                <a:spcPts val="360"/>
              </a:spcBef>
              <a:spcAft>
                <a:spcPts val="0"/>
              </a:spcAft>
              <a:buClr>
                <a:schemeClr val="dk1"/>
              </a:buClr>
              <a:buSzPts val="1400"/>
              <a:buFont typeface="Calibri"/>
              <a:buNone/>
            </a:pPr>
            <a:r>
              <a:rPr lang="en-US" sz="1200">
                <a:solidFill>
                  <a:schemeClr val="dk1"/>
                </a:solidFill>
                <a:highlight>
                  <a:srgbClr val="FFFFFF"/>
                </a:highlight>
                <a:latin typeface="Calibri"/>
                <a:ea typeface="Calibri"/>
                <a:cs typeface="Calibri"/>
                <a:sym typeface="Calibri"/>
              </a:rPr>
              <a:t>More Selection Criteria points are provided for proposals that benefit California priority populations or residents of a priority population (these include California designated Disadvantaged Communities (DACs) and Low-Income Census tracts); beginning or Veteran farmers and ranchers; and/or California Native American Tribes.</a:t>
            </a:r>
            <a:endParaRPr sz="1200">
              <a:solidFill>
                <a:schemeClr val="dk1"/>
              </a:solidFill>
              <a:highlight>
                <a:srgbClr val="FFFFFF"/>
              </a:highlight>
              <a:latin typeface="Calibri"/>
              <a:ea typeface="Calibri"/>
              <a:cs typeface="Calibri"/>
              <a:sym typeface="Calibri"/>
            </a:endParaRPr>
          </a:p>
          <a:p>
            <a:pPr marL="0" lvl="0" indent="0" algn="l" rtl="0">
              <a:lnSpc>
                <a:spcPct val="115000"/>
              </a:lnSpc>
              <a:spcBef>
                <a:spcPts val="360"/>
              </a:spcBef>
              <a:spcAft>
                <a:spcPts val="0"/>
              </a:spcAft>
              <a:buNone/>
            </a:pPr>
            <a:endParaRPr sz="1200">
              <a:solidFill>
                <a:srgbClr val="333333"/>
              </a:solidFill>
              <a:highlight>
                <a:srgbClr val="FFFFFF"/>
              </a:highlight>
              <a:latin typeface="Roboto"/>
              <a:ea typeface="Roboto"/>
              <a:cs typeface="Roboto"/>
              <a:sym typeface="Roboto"/>
            </a:endParaRPr>
          </a:p>
          <a:p>
            <a:pPr marL="0" lvl="0" indent="0" algn="l" rtl="0">
              <a:spcBef>
                <a:spcPts val="800"/>
              </a:spcBef>
              <a:spcAft>
                <a:spcPts val="0"/>
              </a:spcAft>
              <a:buNone/>
            </a:pPr>
            <a:endParaRPr sz="1700" b="1">
              <a:solidFill>
                <a:schemeClr val="dk1"/>
              </a:solidFill>
              <a:latin typeface="Raleway"/>
              <a:ea typeface="Raleway"/>
              <a:cs typeface="Raleway"/>
              <a:sym typeface="Raleway"/>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093705d83a_0_344: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093705d83a_0_344: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093705d83a_0_351: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093705d83a_0_351: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lnSpc>
                <a:spcPct val="115000"/>
              </a:lnSpc>
              <a:spcBef>
                <a:spcPts val="360"/>
              </a:spcBef>
              <a:spcAft>
                <a:spcPts val="0"/>
              </a:spcAft>
              <a:buClr>
                <a:schemeClr val="dk1"/>
              </a:buClr>
              <a:buSzPts val="1100"/>
              <a:buFont typeface="Arial"/>
              <a:buNone/>
            </a:pPr>
            <a:r>
              <a:rPr lang="en-US" sz="1300">
                <a:solidFill>
                  <a:srgbClr val="595959"/>
                </a:solidFill>
                <a:latin typeface="Lato"/>
                <a:ea typeface="Lato"/>
                <a:cs typeface="Lato"/>
                <a:sym typeface="Lato"/>
              </a:rPr>
              <a:t>Since January 2022:</a:t>
            </a:r>
            <a:endParaRPr sz="1300">
              <a:solidFill>
                <a:srgbClr val="595959"/>
              </a:solidFill>
              <a:latin typeface="Lato"/>
              <a:ea typeface="Lato"/>
              <a:cs typeface="Lato"/>
              <a:sym typeface="Lato"/>
            </a:endParaRPr>
          </a:p>
          <a:p>
            <a:pPr marL="469900" lvl="0" indent="-228600" algn="l" rtl="0">
              <a:spcBef>
                <a:spcPts val="1200"/>
              </a:spcBef>
              <a:spcAft>
                <a:spcPts val="0"/>
              </a:spcAft>
              <a:buClr>
                <a:srgbClr val="595959"/>
              </a:buClr>
              <a:buSzPts val="1300"/>
              <a:buFont typeface="Lato"/>
              <a:buNone/>
            </a:pPr>
            <a:r>
              <a:rPr lang="en-US" sz="1300">
                <a:solidFill>
                  <a:srgbClr val="595959"/>
                </a:solidFill>
                <a:latin typeface="Lato"/>
                <a:ea typeface="Lato"/>
                <a:cs typeface="Lato"/>
                <a:sym typeface="Lato"/>
              </a:rPr>
              <a:t>CAFF developed a “concept proposal” &amp; shared with ally organizations, tribal partners, BIPOC farmers &amp; land stewards, community organizations, and more </a:t>
            </a:r>
            <a:endParaRPr sz="1300">
              <a:solidFill>
                <a:srgbClr val="595959"/>
              </a:solidFill>
              <a:latin typeface="Lato"/>
              <a:ea typeface="Lato"/>
              <a:cs typeface="Lato"/>
              <a:sym typeface="Lato"/>
            </a:endParaRPr>
          </a:p>
          <a:p>
            <a:pPr marL="469900" lvl="0" indent="-228600" algn="l" rtl="0">
              <a:spcBef>
                <a:spcPts val="1200"/>
              </a:spcBef>
              <a:spcAft>
                <a:spcPts val="0"/>
              </a:spcAft>
              <a:buClr>
                <a:srgbClr val="595959"/>
              </a:buClr>
              <a:buSzPts val="1300"/>
              <a:buFont typeface="Lato"/>
              <a:buNone/>
            </a:pPr>
            <a:r>
              <a:rPr lang="en-US" sz="1300">
                <a:solidFill>
                  <a:srgbClr val="595959"/>
                </a:solidFill>
                <a:latin typeface="Lato"/>
                <a:ea typeface="Lato"/>
                <a:cs typeface="Lato"/>
                <a:sym typeface="Lato"/>
              </a:rPr>
              <a:t>Formed mostly BIPOC coalition to engage, collectively form the policy priorities, and participate in conversations with electeds/agencies, and expand our network of allies. </a:t>
            </a:r>
            <a:endParaRPr sz="1300">
              <a:solidFill>
                <a:srgbClr val="595959"/>
              </a:solidFill>
              <a:latin typeface="Lato"/>
              <a:ea typeface="Lato"/>
              <a:cs typeface="Lato"/>
              <a:sym typeface="Lato"/>
            </a:endParaRPr>
          </a:p>
          <a:p>
            <a:pPr marL="0" lvl="0" indent="0" algn="l" rtl="0">
              <a:spcBef>
                <a:spcPts val="120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093705d83a_0_357: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093705d83a_0_357: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f1733f5671_0_104: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6" name="Google Shape;276;g1f1733f5671_0_104:notes"/>
          <p:cNvSpPr txBox="1">
            <a:spLocks noGrp="1"/>
          </p:cNvSpPr>
          <p:nvPr>
            <p:ph type="body" idx="1"/>
          </p:nvPr>
        </p:nvSpPr>
        <p:spPr>
          <a:xfrm>
            <a:off x="708660" y="4479131"/>
            <a:ext cx="5669400" cy="424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f1733f5671_0_124: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8" name="Google Shape;398;g1f1733f5671_0_124:notes"/>
          <p:cNvSpPr txBox="1">
            <a:spLocks noGrp="1"/>
          </p:cNvSpPr>
          <p:nvPr>
            <p:ph type="body" idx="1"/>
          </p:nvPr>
        </p:nvSpPr>
        <p:spPr>
          <a:xfrm>
            <a:off x="708660" y="4479131"/>
            <a:ext cx="5669400" cy="424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1d9d342f95_0_5:notes"/>
          <p:cNvSpPr>
            <a:spLocks noGrp="1" noRot="1" noChangeAspect="1"/>
          </p:cNvSpPr>
          <p:nvPr>
            <p:ph type="sldImg" idx="2"/>
          </p:nvPr>
        </p:nvSpPr>
        <p:spPr>
          <a:xfrm>
            <a:off x="1185863" y="706438"/>
            <a:ext cx="4714800" cy="3537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1d9d342f95_0_5: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06" name="Google Shape;406;g21d9d342f95_0_5: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21acdc2940_0_6: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221acdc2940_0_6: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4" name="Google Shape;414;g221acdc2940_0_6: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1f8f60df9a_0_1: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1f8f60df9a_0_1: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21" name="Google Shape;421;g21f8f60df9a_0_1: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1f8f60df9a_0_7: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21f8f60df9a_0_7: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29" name="Google Shape;429;g21f8f60df9a_0_7: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1f8f60df9a_0_13:notes"/>
          <p:cNvSpPr>
            <a:spLocks noGrp="1" noRot="1" noChangeAspect="1"/>
          </p:cNvSpPr>
          <p:nvPr>
            <p:ph type="sldImg" idx="2"/>
          </p:nvPr>
        </p:nvSpPr>
        <p:spPr>
          <a:xfrm>
            <a:off x="1185863" y="706438"/>
            <a:ext cx="4714800" cy="3537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21f8f60df9a_0_13: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7" name="Google Shape;437;g21f8f60df9a_0_13: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1d9d342f95_0_148: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21d9d342f95_0_148: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45" name="Google Shape;445;g21d9d342f95_0_148: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1d9d342f95_0_11: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1" name="Google Shape;451;g21d9d342f95_0_11:notes"/>
          <p:cNvSpPr txBox="1">
            <a:spLocks noGrp="1"/>
          </p:cNvSpPr>
          <p:nvPr>
            <p:ph type="body" idx="1"/>
          </p:nvPr>
        </p:nvSpPr>
        <p:spPr>
          <a:xfrm>
            <a:off x="944880" y="4479131"/>
            <a:ext cx="5196900" cy="4243500"/>
          </a:xfrm>
          <a:prstGeom prst="rect">
            <a:avLst/>
          </a:prstGeom>
          <a:noFill/>
          <a:ln>
            <a:noFill/>
          </a:ln>
        </p:spPr>
        <p:txBody>
          <a:bodyPr spcFirstLastPara="1" wrap="square" lIns="94400" tIns="47200" rIns="94400" bIns="472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1d9d342f95_0_18: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9" name="Google Shape;459;g21d9d342f95_0_18:notes"/>
          <p:cNvSpPr txBox="1">
            <a:spLocks noGrp="1"/>
          </p:cNvSpPr>
          <p:nvPr>
            <p:ph type="body" idx="1"/>
          </p:nvPr>
        </p:nvSpPr>
        <p:spPr>
          <a:xfrm>
            <a:off x="944880" y="4479131"/>
            <a:ext cx="5196900" cy="4243500"/>
          </a:xfrm>
          <a:prstGeom prst="rect">
            <a:avLst/>
          </a:prstGeom>
          <a:noFill/>
          <a:ln>
            <a:noFill/>
          </a:ln>
        </p:spPr>
        <p:txBody>
          <a:bodyPr spcFirstLastPara="1" wrap="square" lIns="94400" tIns="47200" rIns="94400" bIns="472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1d9d342f95_0_27: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9" name="Google Shape;469;g21d9d342f95_0_27:notes"/>
          <p:cNvSpPr txBox="1">
            <a:spLocks noGrp="1"/>
          </p:cNvSpPr>
          <p:nvPr>
            <p:ph type="body" idx="1"/>
          </p:nvPr>
        </p:nvSpPr>
        <p:spPr>
          <a:xfrm>
            <a:off x="944880" y="4479131"/>
            <a:ext cx="5196900" cy="4243500"/>
          </a:xfrm>
          <a:prstGeom prst="rect">
            <a:avLst/>
          </a:prstGeom>
          <a:noFill/>
          <a:ln>
            <a:noFill/>
          </a:ln>
        </p:spPr>
        <p:txBody>
          <a:bodyPr spcFirstLastPara="1" wrap="square" lIns="94400" tIns="47200" rIns="94400" bIns="472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1f8f60df9a_0_29: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1f8f60df9a_0_29: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3" name="Google Shape;283;g21f8f60df9a_0_29: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1d9d342f95_0_34: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7" name="Google Shape;477;g21d9d342f95_0_34:notes"/>
          <p:cNvSpPr txBox="1">
            <a:spLocks noGrp="1"/>
          </p:cNvSpPr>
          <p:nvPr>
            <p:ph type="body" idx="1"/>
          </p:nvPr>
        </p:nvSpPr>
        <p:spPr>
          <a:xfrm>
            <a:off x="944880" y="4479131"/>
            <a:ext cx="5196900" cy="4243500"/>
          </a:xfrm>
          <a:prstGeom prst="rect">
            <a:avLst/>
          </a:prstGeom>
          <a:noFill/>
          <a:ln>
            <a:noFill/>
          </a:ln>
        </p:spPr>
        <p:txBody>
          <a:bodyPr spcFirstLastPara="1" wrap="square" lIns="94400" tIns="47200" rIns="94400" bIns="472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1f8f60df9a_0_19:notes"/>
          <p:cNvSpPr>
            <a:spLocks noGrp="1" noRot="1" noChangeAspect="1"/>
          </p:cNvSpPr>
          <p:nvPr>
            <p:ph type="sldImg" idx="2"/>
          </p:nvPr>
        </p:nvSpPr>
        <p:spPr>
          <a:xfrm>
            <a:off x="1185863" y="706438"/>
            <a:ext cx="4714800" cy="3537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21f8f60df9a_0_19: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85" name="Google Shape;485;g21f8f60df9a_0_19: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07b2cbffd3_1_910: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2" name="Google Shape;492;g207b2cbffd3_1_910:notes"/>
          <p:cNvSpPr txBox="1">
            <a:spLocks noGrp="1"/>
          </p:cNvSpPr>
          <p:nvPr>
            <p:ph type="body" idx="1"/>
          </p:nvPr>
        </p:nvSpPr>
        <p:spPr>
          <a:xfrm>
            <a:off x="708025" y="4478338"/>
            <a:ext cx="5670600" cy="4245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93" name="Google Shape;493;g207b2cbffd3_1_910:notes"/>
          <p:cNvSpPr txBox="1">
            <a:spLocks noGrp="1"/>
          </p:cNvSpPr>
          <p:nvPr>
            <p:ph type="sldNum" idx="12"/>
          </p:nvPr>
        </p:nvSpPr>
        <p:spPr>
          <a:xfrm>
            <a:off x="4014788" y="8956675"/>
            <a:ext cx="3070200" cy="471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21acdc2940_0_0: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221acdc2940_0_0: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00" name="Google Shape;500;g221acdc2940_0_0: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0825fa637a_0_31: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6" name="Google Shape;506;g20825fa637a_0_31:notes"/>
          <p:cNvSpPr txBox="1">
            <a:spLocks noGrp="1"/>
          </p:cNvSpPr>
          <p:nvPr>
            <p:ph type="body" idx="1"/>
          </p:nvPr>
        </p:nvSpPr>
        <p:spPr>
          <a:xfrm>
            <a:off x="708025" y="4478338"/>
            <a:ext cx="5670600" cy="4245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07" name="Google Shape;507;g20825fa637a_0_31:notes"/>
          <p:cNvSpPr txBox="1">
            <a:spLocks noGrp="1"/>
          </p:cNvSpPr>
          <p:nvPr>
            <p:ph type="sldNum" idx="12"/>
          </p:nvPr>
        </p:nvSpPr>
        <p:spPr>
          <a:xfrm>
            <a:off x="4014788" y="8956675"/>
            <a:ext cx="3070200" cy="471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1d9d342f95_0_154: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21d9d342f95_0_154: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3" name="Google Shape;513;g21d9d342f95_0_154: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1d9d342f95_0_161: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21d9d342f95_0_161: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20" name="Google Shape;520;g21d9d342f95_0_161: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21acdc2940_0_18: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221acdc2940_0_18: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26" name="Google Shape;526;g221acdc2940_0_18: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21acdc2940_0_28: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221acdc2940_0_28: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32" name="Google Shape;532;g221acdc2940_0_28: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0825fa637a_0_24: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7" name="Google Shape;537;g20825fa637a_0_24:notes"/>
          <p:cNvSpPr txBox="1">
            <a:spLocks noGrp="1"/>
          </p:cNvSpPr>
          <p:nvPr>
            <p:ph type="body" idx="1"/>
          </p:nvPr>
        </p:nvSpPr>
        <p:spPr>
          <a:xfrm>
            <a:off x="708025" y="4478338"/>
            <a:ext cx="5670600" cy="4245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38" name="Google Shape;538;g20825fa637a_0_24:notes"/>
          <p:cNvSpPr txBox="1">
            <a:spLocks noGrp="1"/>
          </p:cNvSpPr>
          <p:nvPr>
            <p:ph type="sldNum" idx="12"/>
          </p:nvPr>
        </p:nvSpPr>
        <p:spPr>
          <a:xfrm>
            <a:off x="4014788" y="8956675"/>
            <a:ext cx="3070200" cy="471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077bada3ee_1_0: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9" name="Google Shape;289;g2077bada3ee_1_0:notes"/>
          <p:cNvSpPr txBox="1">
            <a:spLocks noGrp="1"/>
          </p:cNvSpPr>
          <p:nvPr>
            <p:ph type="body" idx="1"/>
          </p:nvPr>
        </p:nvSpPr>
        <p:spPr>
          <a:xfrm>
            <a:off x="708660" y="4479131"/>
            <a:ext cx="5669400" cy="424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f1733f5671_0_109: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5" name="Google Shape;295;g1f1733f5671_0_109:notes"/>
          <p:cNvSpPr txBox="1">
            <a:spLocks noGrp="1"/>
          </p:cNvSpPr>
          <p:nvPr>
            <p:ph type="body" idx="1"/>
          </p:nvPr>
        </p:nvSpPr>
        <p:spPr>
          <a:xfrm>
            <a:off x="708660" y="4479131"/>
            <a:ext cx="5669400" cy="424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0825fa637a_0_18: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1" name="Google Shape;301;g20825fa637a_0_18:notes"/>
          <p:cNvSpPr txBox="1">
            <a:spLocks noGrp="1"/>
          </p:cNvSpPr>
          <p:nvPr>
            <p:ph type="body" idx="1"/>
          </p:nvPr>
        </p:nvSpPr>
        <p:spPr>
          <a:xfrm>
            <a:off x="708025" y="4478338"/>
            <a:ext cx="5670600" cy="4245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02" name="Google Shape;302;g20825fa637a_0_18:notes"/>
          <p:cNvSpPr txBox="1">
            <a:spLocks noGrp="1"/>
          </p:cNvSpPr>
          <p:nvPr>
            <p:ph type="sldNum" idx="12"/>
          </p:nvPr>
        </p:nvSpPr>
        <p:spPr>
          <a:xfrm>
            <a:off x="4014788" y="8956675"/>
            <a:ext cx="3070200" cy="471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1d9d342f95_0_143: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8" name="Google Shape;308;g21d9d342f95_0_143:notes"/>
          <p:cNvSpPr txBox="1">
            <a:spLocks noGrp="1"/>
          </p:cNvSpPr>
          <p:nvPr>
            <p:ph type="body" idx="1"/>
          </p:nvPr>
        </p:nvSpPr>
        <p:spPr>
          <a:xfrm>
            <a:off x="708660" y="4479131"/>
            <a:ext cx="5669400" cy="424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f1733f5671_0_114: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4" name="Google Shape;314;g1f1733f5671_0_114:notes"/>
          <p:cNvSpPr txBox="1">
            <a:spLocks noGrp="1"/>
          </p:cNvSpPr>
          <p:nvPr>
            <p:ph type="body" idx="1"/>
          </p:nvPr>
        </p:nvSpPr>
        <p:spPr>
          <a:xfrm>
            <a:off x="708660" y="4479131"/>
            <a:ext cx="5669400" cy="424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093705d83a_0_296: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093705d83a_0_296: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
        <p:cNvGrpSpPr/>
        <p:nvPr/>
      </p:nvGrpSpPr>
      <p:grpSpPr>
        <a:xfrm>
          <a:off x="0" y="0"/>
          <a:ext cx="0" cy="0"/>
          <a:chOff x="0" y="0"/>
          <a:chExt cx="0" cy="0"/>
        </a:xfrm>
      </p:grpSpPr>
      <p:sp>
        <p:nvSpPr>
          <p:cNvPr id="14" name="Google Shape;14;g1f1733f5671_0_172"/>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7"/>
        <p:cNvGrpSpPr/>
        <p:nvPr/>
      </p:nvGrpSpPr>
      <p:grpSpPr>
        <a:xfrm>
          <a:off x="0" y="0"/>
          <a:ext cx="0" cy="0"/>
          <a:chOff x="0" y="0"/>
          <a:chExt cx="0" cy="0"/>
        </a:xfrm>
      </p:grpSpPr>
      <p:sp>
        <p:nvSpPr>
          <p:cNvPr id="48" name="Google Shape;48;g1f1733f5671_0_15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g1f1733f5671_0_159"/>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0" name="Google Shape;50;g1f1733f5671_0_159"/>
          <p:cNvSpPr txBox="1">
            <a:spLocks noGrp="1"/>
          </p:cNvSpPr>
          <p:nvPr>
            <p:ph type="subTitle" idx="1"/>
          </p:nvPr>
        </p:nvSpPr>
        <p:spPr>
          <a:xfrm>
            <a:off x="265500" y="3737433"/>
            <a:ext cx="4045200" cy="1646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1" name="Google Shape;51;g1f1733f5671_0_159"/>
          <p:cNvSpPr txBox="1">
            <a:spLocks noGrp="1"/>
          </p:cNvSpPr>
          <p:nvPr>
            <p:ph type="body" idx="2"/>
          </p:nvPr>
        </p:nvSpPr>
        <p:spPr>
          <a:xfrm>
            <a:off x="4939500" y="965433"/>
            <a:ext cx="3837000" cy="49269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2" name="Google Shape;52;g1f1733f5671_0_159"/>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
        <p:cNvGrpSpPr/>
        <p:nvPr/>
      </p:nvGrpSpPr>
      <p:grpSpPr>
        <a:xfrm>
          <a:off x="0" y="0"/>
          <a:ext cx="0" cy="0"/>
          <a:chOff x="0" y="0"/>
          <a:chExt cx="0" cy="0"/>
        </a:xfrm>
      </p:grpSpPr>
      <p:sp>
        <p:nvSpPr>
          <p:cNvPr id="54" name="Google Shape;54;g1f1733f5671_0_165"/>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55" name="Google Shape;55;g1f1733f5671_0_16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6"/>
        <p:cNvGrpSpPr/>
        <p:nvPr/>
      </p:nvGrpSpPr>
      <p:grpSpPr>
        <a:xfrm>
          <a:off x="0" y="0"/>
          <a:ext cx="0" cy="0"/>
          <a:chOff x="0" y="0"/>
          <a:chExt cx="0" cy="0"/>
        </a:xfrm>
      </p:grpSpPr>
      <p:sp>
        <p:nvSpPr>
          <p:cNvPr id="57" name="Google Shape;57;g1f1733f5671_0_168"/>
          <p:cNvSpPr txBox="1">
            <a:spLocks noGrp="1"/>
          </p:cNvSpPr>
          <p:nvPr>
            <p:ph type="title" hasCustomPrompt="1"/>
          </p:nvPr>
        </p:nvSpPr>
        <p:spPr>
          <a:xfrm>
            <a:off x="311700" y="1474833"/>
            <a:ext cx="8520600" cy="2618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8" name="Google Shape;58;g1f1733f5671_0_168"/>
          <p:cNvSpPr txBox="1">
            <a:spLocks noGrp="1"/>
          </p:cNvSpPr>
          <p:nvPr>
            <p:ph type="body" idx="1"/>
          </p:nvPr>
        </p:nvSpPr>
        <p:spPr>
          <a:xfrm>
            <a:off x="311700" y="4202967"/>
            <a:ext cx="8520600" cy="17343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9" name="Google Shape;59;g1f1733f5671_0_168"/>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0"/>
        <p:cNvGrpSpPr/>
        <p:nvPr/>
      </p:nvGrpSpPr>
      <p:grpSpPr>
        <a:xfrm>
          <a:off x="0" y="0"/>
          <a:ext cx="0" cy="0"/>
          <a:chOff x="0" y="0"/>
          <a:chExt cx="0" cy="0"/>
        </a:xfrm>
      </p:grpSpPr>
      <p:sp>
        <p:nvSpPr>
          <p:cNvPr id="61" name="Google Shape;61;g1f1733f5671_0_180"/>
          <p:cNvSpPr txBox="1">
            <a:spLocks noGrp="1"/>
          </p:cNvSpPr>
          <p:nvPr>
            <p:ph type="title"/>
          </p:nvPr>
        </p:nvSpPr>
        <p:spPr>
          <a:xfrm>
            <a:off x="685800" y="608013"/>
            <a:ext cx="7772400" cy="11445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2" name="Google Shape;62;g1f1733f5671_0_180"/>
          <p:cNvSpPr txBox="1">
            <a:spLocks noGrp="1"/>
          </p:cNvSpPr>
          <p:nvPr>
            <p:ph type="body" idx="1"/>
          </p:nvPr>
        </p:nvSpPr>
        <p:spPr>
          <a:xfrm>
            <a:off x="685800" y="1980291"/>
            <a:ext cx="3810000" cy="4116900"/>
          </a:xfrm>
          <a:prstGeom prst="rect">
            <a:avLst/>
          </a:prstGeom>
          <a:noFill/>
          <a:ln>
            <a:noFill/>
          </a:ln>
        </p:spPr>
        <p:txBody>
          <a:bodyPr spcFirstLastPara="1" wrap="square" lIns="91425" tIns="45700" rIns="91425" bIns="45700" anchor="t" anchorCtr="0">
            <a:normAutofit/>
          </a:bodyPr>
          <a:lstStyle>
            <a:lvl1pPr marL="457200" lvl="0" indent="-387350" algn="l">
              <a:lnSpc>
                <a:spcPct val="115000"/>
              </a:lnSpc>
              <a:spcBef>
                <a:spcPts val="500"/>
              </a:spcBef>
              <a:spcAft>
                <a:spcPts val="0"/>
              </a:spcAft>
              <a:buClr>
                <a:schemeClr val="dk1"/>
              </a:buClr>
              <a:buSzPts val="2500"/>
              <a:buFont typeface="Arial"/>
              <a:buChar char="●"/>
              <a:defRPr sz="2500"/>
            </a:lvl1pPr>
            <a:lvl2pPr marL="914400" lvl="1" indent="-364680" algn="l">
              <a:lnSpc>
                <a:spcPct val="115000"/>
              </a:lnSpc>
              <a:spcBef>
                <a:spcPts val="429"/>
              </a:spcBef>
              <a:spcAft>
                <a:spcPts val="0"/>
              </a:spcAft>
              <a:buClr>
                <a:schemeClr val="dk1"/>
              </a:buClr>
              <a:buSzPts val="2143"/>
              <a:buFont typeface="Arial"/>
              <a:buChar char="○"/>
              <a:defRPr sz="2143"/>
            </a:lvl2pPr>
            <a:lvl3pPr marL="1371600" lvl="2" indent="-342011" algn="l">
              <a:lnSpc>
                <a:spcPct val="115000"/>
              </a:lnSpc>
              <a:spcBef>
                <a:spcPts val="357"/>
              </a:spcBef>
              <a:spcAft>
                <a:spcPts val="0"/>
              </a:spcAft>
              <a:buClr>
                <a:schemeClr val="dk1"/>
              </a:buClr>
              <a:buSzPts val="1786"/>
              <a:buFont typeface="Arial"/>
              <a:buChar char="■"/>
              <a:defRPr sz="1786"/>
            </a:lvl3pPr>
            <a:lvl4pPr marL="1828800" lvl="3" indent="-330644" algn="l">
              <a:lnSpc>
                <a:spcPct val="115000"/>
              </a:lnSpc>
              <a:spcBef>
                <a:spcPts val="321"/>
              </a:spcBef>
              <a:spcAft>
                <a:spcPts val="0"/>
              </a:spcAft>
              <a:buClr>
                <a:schemeClr val="dk1"/>
              </a:buClr>
              <a:buSzPts val="1607"/>
              <a:buFont typeface="Arial"/>
              <a:buChar char="●"/>
              <a:defRPr sz="1607"/>
            </a:lvl4pPr>
            <a:lvl5pPr marL="2286000" lvl="4" indent="-330644" algn="l">
              <a:lnSpc>
                <a:spcPct val="115000"/>
              </a:lnSpc>
              <a:spcBef>
                <a:spcPts val="321"/>
              </a:spcBef>
              <a:spcAft>
                <a:spcPts val="0"/>
              </a:spcAft>
              <a:buClr>
                <a:schemeClr val="dk1"/>
              </a:buClr>
              <a:buSzPts val="1607"/>
              <a:buFont typeface="Arial"/>
              <a:buChar char="○"/>
              <a:defRPr sz="1607"/>
            </a:lvl5pPr>
            <a:lvl6pPr marL="2743200" lvl="5" indent="-330644" algn="l">
              <a:lnSpc>
                <a:spcPct val="115000"/>
              </a:lnSpc>
              <a:spcBef>
                <a:spcPts val="321"/>
              </a:spcBef>
              <a:spcAft>
                <a:spcPts val="0"/>
              </a:spcAft>
              <a:buClr>
                <a:schemeClr val="dk1"/>
              </a:buClr>
              <a:buSzPts val="1607"/>
              <a:buFont typeface="Arial"/>
              <a:buChar char="■"/>
              <a:defRPr sz="1607"/>
            </a:lvl6pPr>
            <a:lvl7pPr marL="3200400" lvl="6" indent="-330644" algn="l">
              <a:lnSpc>
                <a:spcPct val="115000"/>
              </a:lnSpc>
              <a:spcBef>
                <a:spcPts val="321"/>
              </a:spcBef>
              <a:spcAft>
                <a:spcPts val="0"/>
              </a:spcAft>
              <a:buClr>
                <a:schemeClr val="dk1"/>
              </a:buClr>
              <a:buSzPts val="1607"/>
              <a:buFont typeface="Arial"/>
              <a:buChar char="●"/>
              <a:defRPr sz="1607"/>
            </a:lvl7pPr>
            <a:lvl8pPr marL="3657600" lvl="7" indent="-330644" algn="l">
              <a:lnSpc>
                <a:spcPct val="115000"/>
              </a:lnSpc>
              <a:spcBef>
                <a:spcPts val="321"/>
              </a:spcBef>
              <a:spcAft>
                <a:spcPts val="0"/>
              </a:spcAft>
              <a:buClr>
                <a:schemeClr val="dk1"/>
              </a:buClr>
              <a:buSzPts val="1607"/>
              <a:buFont typeface="Arial"/>
              <a:buChar char="○"/>
              <a:defRPr sz="1607"/>
            </a:lvl8pPr>
            <a:lvl9pPr marL="4114800" lvl="8" indent="-330644" algn="l">
              <a:lnSpc>
                <a:spcPct val="115000"/>
              </a:lnSpc>
              <a:spcBef>
                <a:spcPts val="321"/>
              </a:spcBef>
              <a:spcAft>
                <a:spcPts val="0"/>
              </a:spcAft>
              <a:buClr>
                <a:schemeClr val="dk1"/>
              </a:buClr>
              <a:buSzPts val="1607"/>
              <a:buFont typeface="Arial"/>
              <a:buChar char="■"/>
              <a:defRPr sz="1607"/>
            </a:lvl9pPr>
          </a:lstStyle>
          <a:p>
            <a:endParaRPr/>
          </a:p>
        </p:txBody>
      </p:sp>
      <p:sp>
        <p:nvSpPr>
          <p:cNvPr id="63" name="Google Shape;63;g1f1733f5671_0_180"/>
          <p:cNvSpPr txBox="1">
            <a:spLocks noGrp="1"/>
          </p:cNvSpPr>
          <p:nvPr>
            <p:ph type="body" idx="2"/>
          </p:nvPr>
        </p:nvSpPr>
        <p:spPr>
          <a:xfrm>
            <a:off x="4648200" y="1980291"/>
            <a:ext cx="3810000" cy="4116900"/>
          </a:xfrm>
          <a:prstGeom prst="rect">
            <a:avLst/>
          </a:prstGeom>
          <a:noFill/>
          <a:ln>
            <a:noFill/>
          </a:ln>
        </p:spPr>
        <p:txBody>
          <a:bodyPr spcFirstLastPara="1" wrap="square" lIns="91425" tIns="45700" rIns="91425" bIns="45700" anchor="t" anchorCtr="0">
            <a:normAutofit/>
          </a:bodyPr>
          <a:lstStyle>
            <a:lvl1pPr marL="457200" lvl="0" indent="-387350" algn="l">
              <a:lnSpc>
                <a:spcPct val="115000"/>
              </a:lnSpc>
              <a:spcBef>
                <a:spcPts val="500"/>
              </a:spcBef>
              <a:spcAft>
                <a:spcPts val="0"/>
              </a:spcAft>
              <a:buClr>
                <a:schemeClr val="dk1"/>
              </a:buClr>
              <a:buSzPts val="2500"/>
              <a:buFont typeface="Arial"/>
              <a:buChar char="●"/>
              <a:defRPr sz="2500"/>
            </a:lvl1pPr>
            <a:lvl2pPr marL="914400" lvl="1" indent="-364680" algn="l">
              <a:lnSpc>
                <a:spcPct val="115000"/>
              </a:lnSpc>
              <a:spcBef>
                <a:spcPts val="429"/>
              </a:spcBef>
              <a:spcAft>
                <a:spcPts val="0"/>
              </a:spcAft>
              <a:buClr>
                <a:schemeClr val="dk1"/>
              </a:buClr>
              <a:buSzPts val="2143"/>
              <a:buFont typeface="Arial"/>
              <a:buChar char="○"/>
              <a:defRPr sz="2143"/>
            </a:lvl2pPr>
            <a:lvl3pPr marL="1371600" lvl="2" indent="-342011" algn="l">
              <a:lnSpc>
                <a:spcPct val="115000"/>
              </a:lnSpc>
              <a:spcBef>
                <a:spcPts val="357"/>
              </a:spcBef>
              <a:spcAft>
                <a:spcPts val="0"/>
              </a:spcAft>
              <a:buClr>
                <a:schemeClr val="dk1"/>
              </a:buClr>
              <a:buSzPts val="1786"/>
              <a:buFont typeface="Arial"/>
              <a:buChar char="■"/>
              <a:defRPr sz="1786"/>
            </a:lvl3pPr>
            <a:lvl4pPr marL="1828800" lvl="3" indent="-330644" algn="l">
              <a:lnSpc>
                <a:spcPct val="115000"/>
              </a:lnSpc>
              <a:spcBef>
                <a:spcPts val="321"/>
              </a:spcBef>
              <a:spcAft>
                <a:spcPts val="0"/>
              </a:spcAft>
              <a:buClr>
                <a:schemeClr val="dk1"/>
              </a:buClr>
              <a:buSzPts val="1607"/>
              <a:buFont typeface="Arial"/>
              <a:buChar char="●"/>
              <a:defRPr sz="1607"/>
            </a:lvl4pPr>
            <a:lvl5pPr marL="2286000" lvl="4" indent="-330644" algn="l">
              <a:lnSpc>
                <a:spcPct val="115000"/>
              </a:lnSpc>
              <a:spcBef>
                <a:spcPts val="321"/>
              </a:spcBef>
              <a:spcAft>
                <a:spcPts val="0"/>
              </a:spcAft>
              <a:buClr>
                <a:schemeClr val="dk1"/>
              </a:buClr>
              <a:buSzPts val="1607"/>
              <a:buFont typeface="Arial"/>
              <a:buChar char="○"/>
              <a:defRPr sz="1607"/>
            </a:lvl5pPr>
            <a:lvl6pPr marL="2743200" lvl="5" indent="-330644" algn="l">
              <a:lnSpc>
                <a:spcPct val="115000"/>
              </a:lnSpc>
              <a:spcBef>
                <a:spcPts val="321"/>
              </a:spcBef>
              <a:spcAft>
                <a:spcPts val="0"/>
              </a:spcAft>
              <a:buClr>
                <a:schemeClr val="dk1"/>
              </a:buClr>
              <a:buSzPts val="1607"/>
              <a:buFont typeface="Arial"/>
              <a:buChar char="■"/>
              <a:defRPr sz="1607"/>
            </a:lvl6pPr>
            <a:lvl7pPr marL="3200400" lvl="6" indent="-330644" algn="l">
              <a:lnSpc>
                <a:spcPct val="115000"/>
              </a:lnSpc>
              <a:spcBef>
                <a:spcPts val="321"/>
              </a:spcBef>
              <a:spcAft>
                <a:spcPts val="0"/>
              </a:spcAft>
              <a:buClr>
                <a:schemeClr val="dk1"/>
              </a:buClr>
              <a:buSzPts val="1607"/>
              <a:buFont typeface="Arial"/>
              <a:buChar char="●"/>
              <a:defRPr sz="1607"/>
            </a:lvl7pPr>
            <a:lvl8pPr marL="3657600" lvl="7" indent="-330644" algn="l">
              <a:lnSpc>
                <a:spcPct val="115000"/>
              </a:lnSpc>
              <a:spcBef>
                <a:spcPts val="321"/>
              </a:spcBef>
              <a:spcAft>
                <a:spcPts val="0"/>
              </a:spcAft>
              <a:buClr>
                <a:schemeClr val="dk1"/>
              </a:buClr>
              <a:buSzPts val="1607"/>
              <a:buFont typeface="Arial"/>
              <a:buChar char="○"/>
              <a:defRPr sz="1607"/>
            </a:lvl8pPr>
            <a:lvl9pPr marL="4114800" lvl="8" indent="-330644" algn="l">
              <a:lnSpc>
                <a:spcPct val="115000"/>
              </a:lnSpc>
              <a:spcBef>
                <a:spcPts val="321"/>
              </a:spcBef>
              <a:spcAft>
                <a:spcPts val="0"/>
              </a:spcAft>
              <a:buClr>
                <a:schemeClr val="dk1"/>
              </a:buClr>
              <a:buSzPts val="1607"/>
              <a:buFont typeface="Arial"/>
              <a:buChar char="■"/>
              <a:defRPr sz="1607"/>
            </a:lvl9pPr>
          </a:lstStyle>
          <a:p>
            <a:endParaRPr/>
          </a:p>
        </p:txBody>
      </p:sp>
      <p:sp>
        <p:nvSpPr>
          <p:cNvPr id="64" name="Google Shape;64;g1f1733f5671_0_180"/>
          <p:cNvSpPr txBox="1">
            <a:spLocks noGrp="1"/>
          </p:cNvSpPr>
          <p:nvPr>
            <p:ph type="dt" idx="10"/>
          </p:nvPr>
        </p:nvSpPr>
        <p:spPr>
          <a:xfrm>
            <a:off x="685800" y="6249988"/>
            <a:ext cx="1905000" cy="455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5" name="Google Shape;65;g1f1733f5671_0_180"/>
          <p:cNvSpPr txBox="1">
            <a:spLocks noGrp="1"/>
          </p:cNvSpPr>
          <p:nvPr>
            <p:ph type="ftr" idx="11"/>
          </p:nvPr>
        </p:nvSpPr>
        <p:spPr>
          <a:xfrm>
            <a:off x="3124200" y="6249988"/>
            <a:ext cx="2895600" cy="4557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6" name="Google Shape;66;g1f1733f5671_0_180"/>
          <p:cNvSpPr txBox="1">
            <a:spLocks noGrp="1"/>
          </p:cNvSpPr>
          <p:nvPr>
            <p:ph type="sldNum" idx="12"/>
          </p:nvPr>
        </p:nvSpPr>
        <p:spPr>
          <a:xfrm>
            <a:off x="6553200" y="6249988"/>
            <a:ext cx="1905000" cy="455700"/>
          </a:xfrm>
          <a:prstGeom prst="rect">
            <a:avLst/>
          </a:prstGeom>
          <a:noFill/>
          <a:ln>
            <a:noFill/>
          </a:ln>
        </p:spPr>
        <p:txBody>
          <a:bodyPr spcFirstLastPara="1" wrap="square" lIns="91425" tIns="45700" rIns="91425" bIns="45700" anchor="t"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ext and Chart" type="txAndChart">
  <p:cSld name="TEXT_AND_CHART">
    <p:spTree>
      <p:nvGrpSpPr>
        <p:cNvPr id="1" name="Shape 67"/>
        <p:cNvGrpSpPr/>
        <p:nvPr/>
      </p:nvGrpSpPr>
      <p:grpSpPr>
        <a:xfrm>
          <a:off x="0" y="0"/>
          <a:ext cx="0" cy="0"/>
          <a:chOff x="0" y="0"/>
          <a:chExt cx="0" cy="0"/>
        </a:xfrm>
      </p:grpSpPr>
      <p:sp>
        <p:nvSpPr>
          <p:cNvPr id="68" name="Google Shape;68;g1f1733f5671_0_187"/>
          <p:cNvSpPr txBox="1">
            <a:spLocks noGrp="1"/>
          </p:cNvSpPr>
          <p:nvPr>
            <p:ph type="title"/>
          </p:nvPr>
        </p:nvSpPr>
        <p:spPr>
          <a:xfrm>
            <a:off x="457200" y="274638"/>
            <a:ext cx="8229600" cy="11433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9" name="Google Shape;69;g1f1733f5671_0_187"/>
          <p:cNvSpPr txBox="1">
            <a:spLocks noGrp="1"/>
          </p:cNvSpPr>
          <p:nvPr>
            <p:ph type="body" idx="1"/>
          </p:nvPr>
        </p:nvSpPr>
        <p:spPr>
          <a:xfrm>
            <a:off x="457200" y="1600337"/>
            <a:ext cx="4038600" cy="4526100"/>
          </a:xfrm>
          <a:prstGeom prst="rect">
            <a:avLst/>
          </a:prstGeom>
          <a:noFill/>
          <a:ln>
            <a:noFill/>
          </a:ln>
        </p:spPr>
        <p:txBody>
          <a:bodyPr spcFirstLastPara="1" wrap="square" lIns="91425" tIns="45700" rIns="91425" bIns="45700" anchor="t" anchorCtr="0">
            <a:normAutofit/>
          </a:bodyPr>
          <a:lstStyle>
            <a:lvl1pPr marL="457200" lvl="0" indent="-342900" algn="l">
              <a:lnSpc>
                <a:spcPct val="115000"/>
              </a:lnSpc>
              <a:spcBef>
                <a:spcPts val="360"/>
              </a:spcBef>
              <a:spcAft>
                <a:spcPts val="0"/>
              </a:spcAft>
              <a:buClr>
                <a:schemeClr val="dk1"/>
              </a:buClr>
              <a:buSzPts val="1800"/>
              <a:buChar char="●"/>
              <a:defRPr/>
            </a:lvl1pPr>
            <a:lvl2pPr marL="914400" lvl="1" indent="-342900" algn="l">
              <a:lnSpc>
                <a:spcPct val="115000"/>
              </a:lnSpc>
              <a:spcBef>
                <a:spcPts val="360"/>
              </a:spcBef>
              <a:spcAft>
                <a:spcPts val="0"/>
              </a:spcAft>
              <a:buClr>
                <a:schemeClr val="dk1"/>
              </a:buClr>
              <a:buSzPts val="1800"/>
              <a:buChar char="○"/>
              <a:defRPr/>
            </a:lvl2pPr>
            <a:lvl3pPr marL="1371600" lvl="2" indent="-342900" algn="l">
              <a:lnSpc>
                <a:spcPct val="115000"/>
              </a:lnSpc>
              <a:spcBef>
                <a:spcPts val="360"/>
              </a:spcBef>
              <a:spcAft>
                <a:spcPts val="0"/>
              </a:spcAft>
              <a:buClr>
                <a:schemeClr val="dk1"/>
              </a:buClr>
              <a:buSzPts val="1800"/>
              <a:buChar char="■"/>
              <a:defRPr/>
            </a:lvl3pPr>
            <a:lvl4pPr marL="1828800" lvl="3" indent="-342900" algn="l">
              <a:lnSpc>
                <a:spcPct val="115000"/>
              </a:lnSpc>
              <a:spcBef>
                <a:spcPts val="360"/>
              </a:spcBef>
              <a:spcAft>
                <a:spcPts val="0"/>
              </a:spcAft>
              <a:buClr>
                <a:schemeClr val="dk1"/>
              </a:buClr>
              <a:buSzPts val="1800"/>
              <a:buChar char="●"/>
              <a:defRPr/>
            </a:lvl4pPr>
            <a:lvl5pPr marL="2286000" lvl="4" indent="-342900" algn="l">
              <a:lnSpc>
                <a:spcPct val="115000"/>
              </a:lnSpc>
              <a:spcBef>
                <a:spcPts val="360"/>
              </a:spcBef>
              <a:spcAft>
                <a:spcPts val="0"/>
              </a:spcAft>
              <a:buClr>
                <a:schemeClr val="dk1"/>
              </a:buClr>
              <a:buSzPts val="1800"/>
              <a:buChar char="○"/>
              <a:defRPr/>
            </a:lvl5pPr>
            <a:lvl6pPr marL="2743200" lvl="5" indent="-342900" algn="l">
              <a:lnSpc>
                <a:spcPct val="115000"/>
              </a:lnSpc>
              <a:spcBef>
                <a:spcPts val="360"/>
              </a:spcBef>
              <a:spcAft>
                <a:spcPts val="0"/>
              </a:spcAft>
              <a:buClr>
                <a:schemeClr val="dk1"/>
              </a:buClr>
              <a:buSzPts val="1800"/>
              <a:buChar char="■"/>
              <a:defRPr/>
            </a:lvl6pPr>
            <a:lvl7pPr marL="3200400" lvl="6" indent="-342900" algn="l">
              <a:lnSpc>
                <a:spcPct val="115000"/>
              </a:lnSpc>
              <a:spcBef>
                <a:spcPts val="360"/>
              </a:spcBef>
              <a:spcAft>
                <a:spcPts val="0"/>
              </a:spcAft>
              <a:buClr>
                <a:schemeClr val="dk1"/>
              </a:buClr>
              <a:buSzPts val="1800"/>
              <a:buChar char="●"/>
              <a:defRPr/>
            </a:lvl7pPr>
            <a:lvl8pPr marL="3657600" lvl="7" indent="-342900" algn="l">
              <a:lnSpc>
                <a:spcPct val="115000"/>
              </a:lnSpc>
              <a:spcBef>
                <a:spcPts val="360"/>
              </a:spcBef>
              <a:spcAft>
                <a:spcPts val="0"/>
              </a:spcAft>
              <a:buClr>
                <a:schemeClr val="dk1"/>
              </a:buClr>
              <a:buSzPts val="1800"/>
              <a:buChar char="○"/>
              <a:defRPr/>
            </a:lvl8pPr>
            <a:lvl9pPr marL="4114800" lvl="8" indent="-342900" algn="l">
              <a:lnSpc>
                <a:spcPct val="115000"/>
              </a:lnSpc>
              <a:spcBef>
                <a:spcPts val="360"/>
              </a:spcBef>
              <a:spcAft>
                <a:spcPts val="0"/>
              </a:spcAft>
              <a:buClr>
                <a:schemeClr val="dk1"/>
              </a:buClr>
              <a:buSzPts val="1800"/>
              <a:buChar char="■"/>
              <a:defRPr/>
            </a:lvl9pPr>
          </a:lstStyle>
          <a:p>
            <a:endParaRPr/>
          </a:p>
        </p:txBody>
      </p:sp>
      <p:sp>
        <p:nvSpPr>
          <p:cNvPr id="70" name="Google Shape;70;g1f1733f5671_0_187"/>
          <p:cNvSpPr>
            <a:spLocks noGrp="1"/>
          </p:cNvSpPr>
          <p:nvPr>
            <p:ph type="chart" idx="2"/>
          </p:nvPr>
        </p:nvSpPr>
        <p:spPr>
          <a:xfrm>
            <a:off x="4648200" y="1600337"/>
            <a:ext cx="4038600" cy="4526100"/>
          </a:xfrm>
          <a:prstGeom prst="rect">
            <a:avLst/>
          </a:prstGeom>
          <a:noFill/>
          <a:ln>
            <a:noFill/>
          </a:ln>
        </p:spPr>
        <p:txBody>
          <a:bodyPr spcFirstLastPara="1" wrap="square" lIns="91425" tIns="45700" rIns="91425" bIns="45700" anchor="t" anchorCtr="0">
            <a:noAutofit/>
          </a:bodyPr>
          <a:lstStyle>
            <a:lvl1pPr marR="0" lvl="0" algn="l" rtl="0">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115000"/>
              </a:lnSpc>
              <a:spcBef>
                <a:spcPts val="50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2pPr>
            <a:lvl3pPr marR="0" lvl="2" algn="l" rtl="0">
              <a:lnSpc>
                <a:spcPct val="115000"/>
              </a:lnSpc>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3pPr>
            <a:lvl4pPr marR="0" lvl="3" algn="l" rtl="0">
              <a:lnSpc>
                <a:spcPct val="115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4pPr>
            <a:lvl5pPr marR="0" lvl="4" algn="l" rtl="0">
              <a:lnSpc>
                <a:spcPct val="115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5pPr>
            <a:lvl6pPr marR="0" lvl="5" algn="l" rtl="0">
              <a:lnSpc>
                <a:spcPct val="115000"/>
              </a:lnSpc>
              <a:spcBef>
                <a:spcPts val="357"/>
              </a:spcBef>
              <a:spcAft>
                <a:spcPts val="0"/>
              </a:spcAft>
              <a:buClr>
                <a:schemeClr val="dk1"/>
              </a:buClr>
              <a:buSzPts val="1786"/>
              <a:buFont typeface="Arial"/>
              <a:buChar char="»"/>
              <a:defRPr sz="1786" b="0" i="0" u="none" strike="noStrike" cap="none">
                <a:solidFill>
                  <a:schemeClr val="dk1"/>
                </a:solidFill>
                <a:latin typeface="Arial"/>
                <a:ea typeface="Arial"/>
                <a:cs typeface="Arial"/>
                <a:sym typeface="Arial"/>
              </a:defRPr>
            </a:lvl6pPr>
            <a:lvl7pPr marR="0" lvl="6" algn="l" rtl="0">
              <a:lnSpc>
                <a:spcPct val="115000"/>
              </a:lnSpc>
              <a:spcBef>
                <a:spcPts val="357"/>
              </a:spcBef>
              <a:spcAft>
                <a:spcPts val="0"/>
              </a:spcAft>
              <a:buClr>
                <a:schemeClr val="dk1"/>
              </a:buClr>
              <a:buSzPts val="1786"/>
              <a:buFont typeface="Arial"/>
              <a:buChar char="»"/>
              <a:defRPr sz="1786" b="0" i="0" u="none" strike="noStrike" cap="none">
                <a:solidFill>
                  <a:schemeClr val="dk1"/>
                </a:solidFill>
                <a:latin typeface="Arial"/>
                <a:ea typeface="Arial"/>
                <a:cs typeface="Arial"/>
                <a:sym typeface="Arial"/>
              </a:defRPr>
            </a:lvl7pPr>
            <a:lvl8pPr marR="0" lvl="7" algn="l" rtl="0">
              <a:lnSpc>
                <a:spcPct val="115000"/>
              </a:lnSpc>
              <a:spcBef>
                <a:spcPts val="357"/>
              </a:spcBef>
              <a:spcAft>
                <a:spcPts val="0"/>
              </a:spcAft>
              <a:buClr>
                <a:schemeClr val="dk1"/>
              </a:buClr>
              <a:buSzPts val="1786"/>
              <a:buFont typeface="Arial"/>
              <a:buChar char="»"/>
              <a:defRPr sz="1786" b="0" i="0" u="none" strike="noStrike" cap="none">
                <a:solidFill>
                  <a:schemeClr val="dk1"/>
                </a:solidFill>
                <a:latin typeface="Arial"/>
                <a:ea typeface="Arial"/>
                <a:cs typeface="Arial"/>
                <a:sym typeface="Arial"/>
              </a:defRPr>
            </a:lvl8pPr>
            <a:lvl9pPr marR="0" lvl="8" algn="l" rtl="0">
              <a:lnSpc>
                <a:spcPct val="115000"/>
              </a:lnSpc>
              <a:spcBef>
                <a:spcPts val="357"/>
              </a:spcBef>
              <a:spcAft>
                <a:spcPts val="0"/>
              </a:spcAft>
              <a:buClr>
                <a:schemeClr val="dk1"/>
              </a:buClr>
              <a:buSzPts val="1786"/>
              <a:buFont typeface="Arial"/>
              <a:buChar char="»"/>
              <a:defRPr sz="1786" b="0" i="0" u="none" strike="noStrike" cap="none">
                <a:solidFill>
                  <a:schemeClr val="dk1"/>
                </a:solidFill>
                <a:latin typeface="Arial"/>
                <a:ea typeface="Arial"/>
                <a:cs typeface="Arial"/>
                <a:sym typeface="Arial"/>
              </a:defRPr>
            </a:lvl9pPr>
          </a:lstStyle>
          <a:p>
            <a:endParaRPr/>
          </a:p>
        </p:txBody>
      </p:sp>
      <p:sp>
        <p:nvSpPr>
          <p:cNvPr id="71" name="Google Shape;71;g1f1733f5671_0_187"/>
          <p:cNvSpPr txBox="1">
            <a:spLocks noGrp="1"/>
          </p:cNvSpPr>
          <p:nvPr>
            <p:ph type="ftr" idx="11"/>
          </p:nvPr>
        </p:nvSpPr>
        <p:spPr>
          <a:xfrm>
            <a:off x="3124200" y="6249988"/>
            <a:ext cx="2895600" cy="4557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spTree>
      <p:nvGrpSpPr>
        <p:cNvPr id="1" name="Shape 81"/>
        <p:cNvGrpSpPr/>
        <p:nvPr/>
      </p:nvGrpSpPr>
      <p:grpSpPr>
        <a:xfrm>
          <a:off x="0" y="0"/>
          <a:ext cx="0" cy="0"/>
          <a:chOff x="0" y="0"/>
          <a:chExt cx="0" cy="0"/>
        </a:xfrm>
      </p:grpSpPr>
      <p:sp>
        <p:nvSpPr>
          <p:cNvPr id="82" name="Google Shape;82;g207b2cbffd3_1_373"/>
          <p:cNvSpPr/>
          <p:nvPr/>
        </p:nvSpPr>
        <p:spPr>
          <a:xfrm>
            <a:off x="4905377" y="0"/>
            <a:ext cx="4238622" cy="6858000"/>
          </a:xfrm>
          <a:custGeom>
            <a:avLst/>
            <a:gdLst/>
            <a:ahLst/>
            <a:cxnLst/>
            <a:rect l="l" t="t" r="r" b="b"/>
            <a:pathLst>
              <a:path w="4238622" h="6858000" extrusionOk="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83" name="Google Shape;83;g207b2cbffd3_1_373"/>
          <p:cNvSpPr/>
          <p:nvPr/>
        </p:nvSpPr>
        <p:spPr>
          <a:xfrm>
            <a:off x="4692651" y="0"/>
            <a:ext cx="1254127"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84" name="Google Shape;84;g207b2cbffd3_1_373"/>
          <p:cNvSpPr/>
          <p:nvPr/>
        </p:nvSpPr>
        <p:spPr>
          <a:xfrm>
            <a:off x="4546602" y="0"/>
            <a:ext cx="1146174" cy="68580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85" name="Google Shape;85;g207b2cbffd3_1_373"/>
          <p:cNvSpPr txBox="1">
            <a:spLocks noGrp="1"/>
          </p:cNvSpPr>
          <p:nvPr>
            <p:ph type="ctrTitle"/>
          </p:nvPr>
        </p:nvSpPr>
        <p:spPr>
          <a:xfrm>
            <a:off x="971551" y="1873584"/>
            <a:ext cx="3840600" cy="256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Book Antiqu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g207b2cbffd3_1_373" descr="An empty placeholder to add an image. Click on the placeholder and select the image that you wish to add"/>
          <p:cNvSpPr>
            <a:spLocks noGrp="1"/>
          </p:cNvSpPr>
          <p:nvPr>
            <p:ph type="pic" idx="2"/>
          </p:nvPr>
        </p:nvSpPr>
        <p:spPr>
          <a:xfrm>
            <a:off x="5057777" y="0"/>
            <a:ext cx="4086300" cy="6858000"/>
          </a:xfrm>
          <a:prstGeom prst="rect">
            <a:avLst/>
          </a:prstGeom>
          <a:noFill/>
          <a:ln>
            <a:noFill/>
          </a:ln>
        </p:spPr>
      </p:sp>
      <p:sp>
        <p:nvSpPr>
          <p:cNvPr id="87" name="Google Shape;87;g207b2cbffd3_1_373"/>
          <p:cNvSpPr txBox="1">
            <a:spLocks noGrp="1"/>
          </p:cNvSpPr>
          <p:nvPr>
            <p:ph type="subTitle" idx="1"/>
          </p:nvPr>
        </p:nvSpPr>
        <p:spPr>
          <a:xfrm>
            <a:off x="971551" y="4572000"/>
            <a:ext cx="3840600" cy="1600200"/>
          </a:xfrm>
          <a:prstGeom prst="rect">
            <a:avLst/>
          </a:prstGeom>
          <a:noFill/>
          <a:ln>
            <a:noFill/>
          </a:ln>
        </p:spPr>
        <p:txBody>
          <a:bodyPr spcFirstLastPara="1" wrap="square" lIns="91425" tIns="45700" rIns="91425" bIns="45700" anchor="t" anchorCtr="0">
            <a:noAutofit/>
          </a:bodyPr>
          <a:lstStyle>
            <a:lvl1pPr lvl="0" algn="l">
              <a:lnSpc>
                <a:spcPct val="90000"/>
              </a:lnSpc>
              <a:spcBef>
                <a:spcPts val="1800"/>
              </a:spcBef>
              <a:spcAft>
                <a:spcPts val="0"/>
              </a:spcAft>
              <a:buClr>
                <a:schemeClr val="dk1"/>
              </a:buClr>
              <a:buSzPts val="2400"/>
              <a:buNone/>
              <a:defRPr sz="2400"/>
            </a:lvl1pPr>
            <a:lvl2pPr lvl="1" algn="ctr">
              <a:lnSpc>
                <a:spcPct val="90000"/>
              </a:lnSpc>
              <a:spcBef>
                <a:spcPts val="1000"/>
              </a:spcBef>
              <a:spcAft>
                <a:spcPts val="0"/>
              </a:spcAft>
              <a:buClr>
                <a:schemeClr val="dk1"/>
              </a:buClr>
              <a:buSzPts val="2000"/>
              <a:buNone/>
              <a:defRPr sz="2000"/>
            </a:lvl2pPr>
            <a:lvl3pPr lvl="2" algn="ctr">
              <a:lnSpc>
                <a:spcPct val="90000"/>
              </a:lnSpc>
              <a:spcBef>
                <a:spcPts val="800"/>
              </a:spcBef>
              <a:spcAft>
                <a:spcPts val="0"/>
              </a:spcAft>
              <a:buClr>
                <a:schemeClr val="dk1"/>
              </a:buClr>
              <a:buSzPts val="1800"/>
              <a:buNone/>
              <a:defRPr sz="1800"/>
            </a:lvl3pPr>
            <a:lvl4pPr lvl="3" algn="ctr">
              <a:lnSpc>
                <a:spcPct val="90000"/>
              </a:lnSpc>
              <a:spcBef>
                <a:spcPts val="800"/>
              </a:spcBef>
              <a:spcAft>
                <a:spcPts val="0"/>
              </a:spcAft>
              <a:buClr>
                <a:schemeClr val="dk1"/>
              </a:buClr>
              <a:buSzPts val="1600"/>
              <a:buNone/>
              <a:defRPr sz="1600"/>
            </a:lvl4pPr>
            <a:lvl5pPr lvl="4" algn="ctr">
              <a:lnSpc>
                <a:spcPct val="90000"/>
              </a:lnSpc>
              <a:spcBef>
                <a:spcPts val="800"/>
              </a:spcBef>
              <a:spcAft>
                <a:spcPts val="0"/>
              </a:spcAft>
              <a:buClr>
                <a:schemeClr val="dk1"/>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800"/>
              </a:spcBef>
              <a:spcAft>
                <a:spcPts val="0"/>
              </a:spcAft>
              <a:buClr>
                <a:schemeClr val="dk1"/>
              </a:buClr>
              <a:buSzPts val="1600"/>
              <a:buNone/>
              <a:defRPr sz="1600"/>
            </a:lvl7pPr>
            <a:lvl8pPr lvl="7" algn="ctr">
              <a:lnSpc>
                <a:spcPct val="90000"/>
              </a:lnSpc>
              <a:spcBef>
                <a:spcPts val="800"/>
              </a:spcBef>
              <a:spcAft>
                <a:spcPts val="0"/>
              </a:spcAft>
              <a:buClr>
                <a:schemeClr val="dk1"/>
              </a:buClr>
              <a:buSzPts val="1600"/>
              <a:buNone/>
              <a:defRPr sz="1600"/>
            </a:lvl8pPr>
            <a:lvl9pPr lvl="8" algn="ctr">
              <a:lnSpc>
                <a:spcPct val="90000"/>
              </a:lnSpc>
              <a:spcBef>
                <a:spcPts val="8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88"/>
        <p:cNvGrpSpPr/>
        <p:nvPr/>
      </p:nvGrpSpPr>
      <p:grpSpPr>
        <a:xfrm>
          <a:off x="0" y="0"/>
          <a:ext cx="0" cy="0"/>
          <a:chOff x="0" y="0"/>
          <a:chExt cx="0" cy="0"/>
        </a:xfrm>
      </p:grpSpPr>
      <p:sp>
        <p:nvSpPr>
          <p:cNvPr id="89" name="Google Shape;89;g207b2cbffd3_1_393"/>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g207b2cbffd3_1_393"/>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g207b2cbffd3_1_393"/>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2"/>
        <p:cNvGrpSpPr/>
        <p:nvPr/>
      </p:nvGrpSpPr>
      <p:grpSpPr>
        <a:xfrm>
          <a:off x="0" y="0"/>
          <a:ext cx="0" cy="0"/>
          <a:chOff x="0" y="0"/>
          <a:chExt cx="0" cy="0"/>
        </a:xfrm>
      </p:grpSpPr>
      <p:sp>
        <p:nvSpPr>
          <p:cNvPr id="93" name="Google Shape;93;g207b2cbffd3_1_380"/>
          <p:cNvSpPr txBox="1">
            <a:spLocks noGrp="1"/>
          </p:cNvSpPr>
          <p:nvPr>
            <p:ph type="title"/>
          </p:nvPr>
        </p:nvSpPr>
        <p:spPr>
          <a:xfrm>
            <a:off x="971550" y="255134"/>
            <a:ext cx="7200900" cy="10368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g207b2cbffd3_1_380"/>
          <p:cNvSpPr txBox="1">
            <a:spLocks noGrp="1"/>
          </p:cNvSpPr>
          <p:nvPr>
            <p:ph type="body" idx="1"/>
          </p:nvPr>
        </p:nvSpPr>
        <p:spPr>
          <a:xfrm>
            <a:off x="971550" y="1828800"/>
            <a:ext cx="7200900" cy="4343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5" name="Google Shape;95;g207b2cbffd3_1_380"/>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207b2cbffd3_1_380"/>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g207b2cbffd3_1_380"/>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mp; Subtitle 1">
  <p:cSld name="TITLE_2">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07b2cbffd3_1_1035"/>
          <p:cNvSpPr txBox="1">
            <a:spLocks noGrp="1"/>
          </p:cNvSpPr>
          <p:nvPr>
            <p:ph type="title"/>
          </p:nvPr>
        </p:nvSpPr>
        <p:spPr>
          <a:xfrm>
            <a:off x="473273" y="2696766"/>
            <a:ext cx="8197500" cy="2732400"/>
          </a:xfrm>
          <a:prstGeom prst="rect">
            <a:avLst/>
          </a:prstGeom>
          <a:noFill/>
          <a:ln>
            <a:noFill/>
          </a:ln>
        </p:spPr>
        <p:txBody>
          <a:bodyPr spcFirstLastPara="1" wrap="square" lIns="43650" tIns="43650" rIns="43650" bIns="43650" anchor="t" anchorCtr="0">
            <a:normAutofit/>
          </a:bodyPr>
          <a:lstStyle>
            <a:lvl1pPr lvl="0" algn="ctr">
              <a:lnSpc>
                <a:spcPct val="100000"/>
              </a:lnSpc>
              <a:spcBef>
                <a:spcPts val="0"/>
              </a:spcBef>
              <a:spcAft>
                <a:spcPts val="0"/>
              </a:spcAft>
              <a:buClr>
                <a:srgbClr val="FFFFFF"/>
              </a:buClr>
              <a:buSzPts val="8900"/>
              <a:buFont typeface="Poppins"/>
              <a:buNone/>
              <a:defRPr sz="8900">
                <a:solidFill>
                  <a:srgbClr val="FFFFFF"/>
                </a:solidFill>
              </a:defRPr>
            </a:lvl1pPr>
            <a:lvl2pPr lvl="1" algn="ctr">
              <a:lnSpc>
                <a:spcPct val="100000"/>
              </a:lnSpc>
              <a:spcBef>
                <a:spcPts val="0"/>
              </a:spcBef>
              <a:spcAft>
                <a:spcPts val="0"/>
              </a:spcAft>
              <a:buClr>
                <a:srgbClr val="5B5854"/>
              </a:buClr>
              <a:buSzPts val="1500"/>
              <a:buNone/>
              <a:defRPr/>
            </a:lvl2pPr>
            <a:lvl3pPr lvl="2" algn="ctr">
              <a:lnSpc>
                <a:spcPct val="100000"/>
              </a:lnSpc>
              <a:spcBef>
                <a:spcPts val="0"/>
              </a:spcBef>
              <a:spcAft>
                <a:spcPts val="0"/>
              </a:spcAft>
              <a:buClr>
                <a:srgbClr val="5B5854"/>
              </a:buClr>
              <a:buSzPts val="1500"/>
              <a:buNone/>
              <a:defRPr/>
            </a:lvl3pPr>
            <a:lvl4pPr lvl="3" algn="ctr">
              <a:lnSpc>
                <a:spcPct val="100000"/>
              </a:lnSpc>
              <a:spcBef>
                <a:spcPts val="0"/>
              </a:spcBef>
              <a:spcAft>
                <a:spcPts val="0"/>
              </a:spcAft>
              <a:buClr>
                <a:srgbClr val="5B5854"/>
              </a:buClr>
              <a:buSzPts val="1500"/>
              <a:buNone/>
              <a:defRPr/>
            </a:lvl4pPr>
            <a:lvl5pPr lvl="4" algn="ctr">
              <a:lnSpc>
                <a:spcPct val="100000"/>
              </a:lnSpc>
              <a:spcBef>
                <a:spcPts val="0"/>
              </a:spcBef>
              <a:spcAft>
                <a:spcPts val="0"/>
              </a:spcAft>
              <a:buClr>
                <a:srgbClr val="5B5854"/>
              </a:buClr>
              <a:buSzPts val="1500"/>
              <a:buNone/>
              <a:defRPr/>
            </a:lvl5pPr>
            <a:lvl6pPr lvl="5" algn="ctr">
              <a:lnSpc>
                <a:spcPct val="100000"/>
              </a:lnSpc>
              <a:spcBef>
                <a:spcPts val="0"/>
              </a:spcBef>
              <a:spcAft>
                <a:spcPts val="0"/>
              </a:spcAft>
              <a:buClr>
                <a:srgbClr val="5B5854"/>
              </a:buClr>
              <a:buSzPts val="1500"/>
              <a:buNone/>
              <a:defRPr/>
            </a:lvl6pPr>
            <a:lvl7pPr lvl="6" algn="ctr">
              <a:lnSpc>
                <a:spcPct val="100000"/>
              </a:lnSpc>
              <a:spcBef>
                <a:spcPts val="0"/>
              </a:spcBef>
              <a:spcAft>
                <a:spcPts val="0"/>
              </a:spcAft>
              <a:buClr>
                <a:srgbClr val="5B5854"/>
              </a:buClr>
              <a:buSzPts val="1500"/>
              <a:buNone/>
              <a:defRPr/>
            </a:lvl7pPr>
            <a:lvl8pPr lvl="7" algn="ctr">
              <a:lnSpc>
                <a:spcPct val="100000"/>
              </a:lnSpc>
              <a:spcBef>
                <a:spcPts val="0"/>
              </a:spcBef>
              <a:spcAft>
                <a:spcPts val="0"/>
              </a:spcAft>
              <a:buClr>
                <a:srgbClr val="5B5854"/>
              </a:buClr>
              <a:buSzPts val="1500"/>
              <a:buNone/>
              <a:defRPr/>
            </a:lvl8pPr>
            <a:lvl9pPr lvl="8" algn="ctr">
              <a:lnSpc>
                <a:spcPct val="100000"/>
              </a:lnSpc>
              <a:spcBef>
                <a:spcPts val="0"/>
              </a:spcBef>
              <a:spcAft>
                <a:spcPts val="0"/>
              </a:spcAft>
              <a:buClr>
                <a:srgbClr val="5B5854"/>
              </a:buClr>
              <a:buSzPts val="1500"/>
              <a:buNone/>
              <a:defRPr/>
            </a:lvl9pPr>
          </a:lstStyle>
          <a:p>
            <a:endParaRPr/>
          </a:p>
        </p:txBody>
      </p:sp>
      <p:sp>
        <p:nvSpPr>
          <p:cNvPr id="100" name="Google Shape;100;g207b2cbffd3_1_1035"/>
          <p:cNvSpPr txBox="1">
            <a:spLocks noGrp="1"/>
          </p:cNvSpPr>
          <p:nvPr>
            <p:ph type="body" idx="1"/>
          </p:nvPr>
        </p:nvSpPr>
        <p:spPr>
          <a:xfrm>
            <a:off x="473273" y="1455539"/>
            <a:ext cx="8197500" cy="1250100"/>
          </a:xfrm>
          <a:prstGeom prst="rect">
            <a:avLst/>
          </a:prstGeom>
          <a:noFill/>
          <a:ln>
            <a:noFill/>
          </a:ln>
        </p:spPr>
        <p:txBody>
          <a:bodyPr spcFirstLastPara="1" wrap="square" lIns="43650" tIns="43650" rIns="43650" bIns="43650" anchor="b" anchorCtr="0">
            <a:normAutofit/>
          </a:bodyPr>
          <a:lstStyle>
            <a:lvl1pPr marL="457200" lvl="0" indent="-228600" algn="ctr">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1pPr>
            <a:lvl2pPr marL="914400" lvl="1" indent="-228600" algn="ctr">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2pPr>
            <a:lvl3pPr marL="1371600" lvl="2" indent="-228600" algn="ctr">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3pPr>
            <a:lvl4pPr marL="1828800" lvl="3" indent="-228600" algn="ctr">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4pPr>
            <a:lvl5pPr marL="2286000" lvl="4" indent="-228600" algn="ctr">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5pPr>
            <a:lvl6pPr marL="2743200" lvl="5" indent="-304800" algn="l">
              <a:lnSpc>
                <a:spcPct val="100000"/>
              </a:lnSpc>
              <a:spcBef>
                <a:spcPts val="2900"/>
              </a:spcBef>
              <a:spcAft>
                <a:spcPts val="0"/>
              </a:spcAft>
              <a:buSzPts val="1200"/>
              <a:buChar char="•"/>
              <a:defRPr/>
            </a:lvl6pPr>
            <a:lvl7pPr marL="3200400" lvl="6" indent="-304800" algn="l">
              <a:lnSpc>
                <a:spcPct val="100000"/>
              </a:lnSpc>
              <a:spcBef>
                <a:spcPts val="2900"/>
              </a:spcBef>
              <a:spcAft>
                <a:spcPts val="0"/>
              </a:spcAft>
              <a:buSzPts val="1200"/>
              <a:buChar char="•"/>
              <a:defRPr/>
            </a:lvl7pPr>
            <a:lvl8pPr marL="3657600" lvl="7" indent="-304800" algn="l">
              <a:lnSpc>
                <a:spcPct val="100000"/>
              </a:lnSpc>
              <a:spcBef>
                <a:spcPts val="2900"/>
              </a:spcBef>
              <a:spcAft>
                <a:spcPts val="0"/>
              </a:spcAft>
              <a:buSzPts val="1200"/>
              <a:buChar char="•"/>
              <a:defRPr/>
            </a:lvl8pPr>
            <a:lvl9pPr marL="4114800" lvl="8" indent="-304800" algn="l">
              <a:lnSpc>
                <a:spcPct val="100000"/>
              </a:lnSpc>
              <a:spcBef>
                <a:spcPts val="2900"/>
              </a:spcBef>
              <a:spcAft>
                <a:spcPts val="0"/>
              </a:spcAft>
              <a:buSzPts val="1200"/>
              <a:buChar char="•"/>
              <a:defRPr/>
            </a:lvl9pPr>
          </a:lstStyle>
          <a:p>
            <a:endParaRPr/>
          </a:p>
        </p:txBody>
      </p:sp>
      <p:sp>
        <p:nvSpPr>
          <p:cNvPr id="101" name="Google Shape;101;g207b2cbffd3_1_1035"/>
          <p:cNvSpPr txBox="1">
            <a:spLocks noGrp="1"/>
          </p:cNvSpPr>
          <p:nvPr>
            <p:ph type="sldNum" idx="12"/>
          </p:nvPr>
        </p:nvSpPr>
        <p:spPr>
          <a:xfrm>
            <a:off x="4456981" y="6492852"/>
            <a:ext cx="230100" cy="257400"/>
          </a:xfrm>
          <a:prstGeom prst="rect">
            <a:avLst/>
          </a:prstGeom>
          <a:noFill/>
          <a:ln>
            <a:noFill/>
          </a:ln>
        </p:spPr>
        <p:txBody>
          <a:bodyPr spcFirstLastPara="1" wrap="square" lIns="43650" tIns="43650" rIns="43650" bIns="43650" anchor="ctr" anchorCtr="0">
            <a:spAutoFit/>
          </a:bodyPr>
          <a:lstStyle>
            <a:lvl1pPr marL="0" marR="0" lvl="0" indent="0" algn="ctr">
              <a:lnSpc>
                <a:spcPct val="100000"/>
              </a:lnSpc>
              <a:spcBef>
                <a:spcPts val="0"/>
              </a:spcBef>
              <a:spcAft>
                <a:spcPts val="0"/>
              </a:spcAft>
              <a:buClr>
                <a:srgbClr val="FFFFFF"/>
              </a:buClr>
              <a:buSzPts val="1200"/>
              <a:buFont typeface="Poppins"/>
              <a:buNone/>
              <a:defRPr sz="1100" b="0" i="0" u="none" strike="noStrike" cap="none">
                <a:solidFill>
                  <a:srgbClr val="FFFFFF"/>
                </a:solidFill>
                <a:latin typeface="Book Antiqua"/>
                <a:ea typeface="Book Antiqua"/>
                <a:cs typeface="Book Antiqua"/>
                <a:sym typeface="Book Antiqua"/>
              </a:defRPr>
            </a:lvl1pPr>
            <a:lvl2pPr marL="0" marR="0" lvl="1" indent="0" algn="ctr">
              <a:lnSpc>
                <a:spcPct val="100000"/>
              </a:lnSpc>
              <a:spcBef>
                <a:spcPts val="0"/>
              </a:spcBef>
              <a:spcAft>
                <a:spcPts val="0"/>
              </a:spcAft>
              <a:buClr>
                <a:srgbClr val="FFFFFF"/>
              </a:buClr>
              <a:buSzPts val="1200"/>
              <a:buFont typeface="Poppins"/>
              <a:buNone/>
              <a:defRPr sz="1100" b="0" i="0" u="none" strike="noStrike" cap="none">
                <a:solidFill>
                  <a:srgbClr val="FFFFFF"/>
                </a:solidFill>
                <a:latin typeface="Book Antiqua"/>
                <a:ea typeface="Book Antiqua"/>
                <a:cs typeface="Book Antiqua"/>
                <a:sym typeface="Book Antiqua"/>
              </a:defRPr>
            </a:lvl2pPr>
            <a:lvl3pPr marL="0" marR="0" lvl="2" indent="0" algn="ctr">
              <a:lnSpc>
                <a:spcPct val="100000"/>
              </a:lnSpc>
              <a:spcBef>
                <a:spcPts val="0"/>
              </a:spcBef>
              <a:spcAft>
                <a:spcPts val="0"/>
              </a:spcAft>
              <a:buClr>
                <a:srgbClr val="FFFFFF"/>
              </a:buClr>
              <a:buSzPts val="1200"/>
              <a:buFont typeface="Poppins"/>
              <a:buNone/>
              <a:defRPr sz="1100" b="0" i="0" u="none" strike="noStrike" cap="none">
                <a:solidFill>
                  <a:srgbClr val="FFFFFF"/>
                </a:solidFill>
                <a:latin typeface="Book Antiqua"/>
                <a:ea typeface="Book Antiqua"/>
                <a:cs typeface="Book Antiqua"/>
                <a:sym typeface="Book Antiqua"/>
              </a:defRPr>
            </a:lvl3pPr>
            <a:lvl4pPr marL="0" marR="0" lvl="3" indent="0" algn="ctr">
              <a:lnSpc>
                <a:spcPct val="100000"/>
              </a:lnSpc>
              <a:spcBef>
                <a:spcPts val="0"/>
              </a:spcBef>
              <a:spcAft>
                <a:spcPts val="0"/>
              </a:spcAft>
              <a:buClr>
                <a:srgbClr val="FFFFFF"/>
              </a:buClr>
              <a:buSzPts val="1200"/>
              <a:buFont typeface="Poppins"/>
              <a:buNone/>
              <a:defRPr sz="1100" b="0" i="0" u="none" strike="noStrike" cap="none">
                <a:solidFill>
                  <a:srgbClr val="FFFFFF"/>
                </a:solidFill>
                <a:latin typeface="Book Antiqua"/>
                <a:ea typeface="Book Antiqua"/>
                <a:cs typeface="Book Antiqua"/>
                <a:sym typeface="Book Antiqua"/>
              </a:defRPr>
            </a:lvl4pPr>
            <a:lvl5pPr marL="0" marR="0" lvl="4" indent="0" algn="ctr">
              <a:lnSpc>
                <a:spcPct val="100000"/>
              </a:lnSpc>
              <a:spcBef>
                <a:spcPts val="0"/>
              </a:spcBef>
              <a:spcAft>
                <a:spcPts val="0"/>
              </a:spcAft>
              <a:buClr>
                <a:srgbClr val="FFFFFF"/>
              </a:buClr>
              <a:buSzPts val="1200"/>
              <a:buFont typeface="Poppins"/>
              <a:buNone/>
              <a:defRPr sz="1100" b="0" i="0" u="none" strike="noStrike" cap="none">
                <a:solidFill>
                  <a:srgbClr val="FFFFFF"/>
                </a:solidFill>
                <a:latin typeface="Book Antiqua"/>
                <a:ea typeface="Book Antiqua"/>
                <a:cs typeface="Book Antiqua"/>
                <a:sym typeface="Book Antiqua"/>
              </a:defRPr>
            </a:lvl5pPr>
            <a:lvl6pPr marL="0" marR="0" lvl="5" indent="0" algn="ctr">
              <a:lnSpc>
                <a:spcPct val="100000"/>
              </a:lnSpc>
              <a:spcBef>
                <a:spcPts val="0"/>
              </a:spcBef>
              <a:spcAft>
                <a:spcPts val="0"/>
              </a:spcAft>
              <a:buClr>
                <a:srgbClr val="FFFFFF"/>
              </a:buClr>
              <a:buSzPts val="1200"/>
              <a:buFont typeface="Poppins"/>
              <a:buNone/>
              <a:defRPr sz="1100" b="0" i="0" u="none" strike="noStrike" cap="none">
                <a:solidFill>
                  <a:srgbClr val="FFFFFF"/>
                </a:solidFill>
                <a:latin typeface="Book Antiqua"/>
                <a:ea typeface="Book Antiqua"/>
                <a:cs typeface="Book Antiqua"/>
                <a:sym typeface="Book Antiqua"/>
              </a:defRPr>
            </a:lvl6pPr>
            <a:lvl7pPr marL="0" marR="0" lvl="6" indent="0" algn="ctr">
              <a:lnSpc>
                <a:spcPct val="100000"/>
              </a:lnSpc>
              <a:spcBef>
                <a:spcPts val="0"/>
              </a:spcBef>
              <a:spcAft>
                <a:spcPts val="0"/>
              </a:spcAft>
              <a:buClr>
                <a:srgbClr val="FFFFFF"/>
              </a:buClr>
              <a:buSzPts val="1200"/>
              <a:buFont typeface="Poppins"/>
              <a:buNone/>
              <a:defRPr sz="1100" b="0" i="0" u="none" strike="noStrike" cap="none">
                <a:solidFill>
                  <a:srgbClr val="FFFFFF"/>
                </a:solidFill>
                <a:latin typeface="Book Antiqua"/>
                <a:ea typeface="Book Antiqua"/>
                <a:cs typeface="Book Antiqua"/>
                <a:sym typeface="Book Antiqua"/>
              </a:defRPr>
            </a:lvl7pPr>
            <a:lvl8pPr marL="0" marR="0" lvl="7" indent="0" algn="ctr">
              <a:lnSpc>
                <a:spcPct val="100000"/>
              </a:lnSpc>
              <a:spcBef>
                <a:spcPts val="0"/>
              </a:spcBef>
              <a:spcAft>
                <a:spcPts val="0"/>
              </a:spcAft>
              <a:buClr>
                <a:srgbClr val="FFFFFF"/>
              </a:buClr>
              <a:buSzPts val="1200"/>
              <a:buFont typeface="Poppins"/>
              <a:buNone/>
              <a:defRPr sz="1100" b="0" i="0" u="none" strike="noStrike" cap="none">
                <a:solidFill>
                  <a:srgbClr val="FFFFFF"/>
                </a:solidFill>
                <a:latin typeface="Book Antiqua"/>
                <a:ea typeface="Book Antiqua"/>
                <a:cs typeface="Book Antiqua"/>
                <a:sym typeface="Book Antiqua"/>
              </a:defRPr>
            </a:lvl8pPr>
            <a:lvl9pPr marL="0" marR="0" lvl="8" indent="0" algn="ctr">
              <a:lnSpc>
                <a:spcPct val="100000"/>
              </a:lnSpc>
              <a:spcBef>
                <a:spcPts val="0"/>
              </a:spcBef>
              <a:spcAft>
                <a:spcPts val="0"/>
              </a:spcAft>
              <a:buClr>
                <a:srgbClr val="FFFFFF"/>
              </a:buClr>
              <a:buSzPts val="1200"/>
              <a:buFont typeface="Poppins"/>
              <a:buNone/>
              <a:defRPr sz="1100" b="0" i="0" u="none" strike="noStrike" cap="none">
                <a:solidFill>
                  <a:srgbClr val="FFFFFF"/>
                </a:solidFill>
                <a:latin typeface="Book Antiqua"/>
                <a:ea typeface="Book Antiqua"/>
                <a:cs typeface="Book Antiqua"/>
                <a:sym typeface="Book Antiqua"/>
              </a:defRPr>
            </a:lvl9pPr>
          </a:lstStyle>
          <a:p>
            <a:pPr marL="0" lvl="0" indent="0" algn="ctr" rtl="0">
              <a:spcBef>
                <a:spcPts val="0"/>
              </a:spcBef>
              <a:spcAft>
                <a:spcPts val="0"/>
              </a:spcAft>
              <a:buNone/>
            </a:pPr>
            <a:fld id="{00000000-1234-1234-1234-123412341234}" type="slidenum">
              <a:rPr lang="en-US"/>
              <a:t>‹#›</a:t>
            </a:fld>
            <a:endParaRPr>
              <a:solidFill>
                <a:schemeClr val="dk1"/>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02"/>
        <p:cNvGrpSpPr/>
        <p:nvPr/>
      </p:nvGrpSpPr>
      <p:grpSpPr>
        <a:xfrm>
          <a:off x="0" y="0"/>
          <a:ext cx="0" cy="0"/>
          <a:chOff x="0" y="0"/>
          <a:chExt cx="0" cy="0"/>
        </a:xfrm>
      </p:grpSpPr>
      <p:sp>
        <p:nvSpPr>
          <p:cNvPr id="103" name="Google Shape;103;g207b2cbffd3_1_367"/>
          <p:cNvSpPr/>
          <p:nvPr/>
        </p:nvSpPr>
        <p:spPr>
          <a:xfrm>
            <a:off x="6321766" y="0"/>
            <a:ext cx="2822234" cy="6858000"/>
          </a:xfrm>
          <a:custGeom>
            <a:avLst/>
            <a:gdLst/>
            <a:ahLst/>
            <a:cxnLst/>
            <a:rect l="l" t="t" r="r" b="b"/>
            <a:pathLst>
              <a:path w="3762978" h="6858000" extrusionOk="0">
                <a:moveTo>
                  <a:pt x="0" y="0"/>
                </a:moveTo>
                <a:lnTo>
                  <a:pt x="3762978" y="0"/>
                </a:lnTo>
                <a:lnTo>
                  <a:pt x="3762978" y="6858000"/>
                </a:lnTo>
                <a:lnTo>
                  <a:pt x="338667" y="6858000"/>
                </a:lnTo>
                <a:lnTo>
                  <a:pt x="1189567" y="433705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104" name="Google Shape;104;g207b2cbffd3_1_367"/>
          <p:cNvSpPr/>
          <p:nvPr/>
        </p:nvSpPr>
        <p:spPr>
          <a:xfrm>
            <a:off x="6109039" y="0"/>
            <a:ext cx="1254127"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105" name="Google Shape;105;g207b2cbffd3_1_367"/>
          <p:cNvSpPr/>
          <p:nvPr/>
        </p:nvSpPr>
        <p:spPr>
          <a:xfrm>
            <a:off x="5962990" y="0"/>
            <a:ext cx="1146174" cy="68580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106" name="Google Shape;106;g207b2cbffd3_1_367"/>
          <p:cNvSpPr txBox="1">
            <a:spLocks noGrp="1"/>
          </p:cNvSpPr>
          <p:nvPr>
            <p:ph type="ctrTitle"/>
          </p:nvPr>
        </p:nvSpPr>
        <p:spPr>
          <a:xfrm>
            <a:off x="971550" y="1873584"/>
            <a:ext cx="4800600" cy="256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Book Antiqu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g207b2cbffd3_1_367"/>
          <p:cNvSpPr txBox="1">
            <a:spLocks noGrp="1"/>
          </p:cNvSpPr>
          <p:nvPr>
            <p:ph type="subTitle" idx="1"/>
          </p:nvPr>
        </p:nvSpPr>
        <p:spPr>
          <a:xfrm>
            <a:off x="971550" y="4572000"/>
            <a:ext cx="4800600" cy="1600200"/>
          </a:xfrm>
          <a:prstGeom prst="rect">
            <a:avLst/>
          </a:prstGeom>
          <a:noFill/>
          <a:ln>
            <a:noFill/>
          </a:ln>
        </p:spPr>
        <p:txBody>
          <a:bodyPr spcFirstLastPara="1" wrap="square" lIns="91425" tIns="45700" rIns="91425" bIns="45700" anchor="t" anchorCtr="0">
            <a:noAutofit/>
          </a:bodyPr>
          <a:lstStyle>
            <a:lvl1pPr lvl="0" algn="l">
              <a:lnSpc>
                <a:spcPct val="90000"/>
              </a:lnSpc>
              <a:spcBef>
                <a:spcPts val="1200"/>
              </a:spcBef>
              <a:spcAft>
                <a:spcPts val="0"/>
              </a:spcAft>
              <a:buClr>
                <a:schemeClr val="dk1"/>
              </a:buClr>
              <a:buSzPts val="2400"/>
              <a:buNone/>
              <a:defRPr sz="2400"/>
            </a:lvl1pPr>
            <a:lvl2pPr lvl="1" algn="ctr">
              <a:lnSpc>
                <a:spcPct val="90000"/>
              </a:lnSpc>
              <a:spcBef>
                <a:spcPts val="1000"/>
              </a:spcBef>
              <a:spcAft>
                <a:spcPts val="0"/>
              </a:spcAft>
              <a:buClr>
                <a:schemeClr val="dk1"/>
              </a:buClr>
              <a:buSzPts val="2000"/>
              <a:buNone/>
              <a:defRPr sz="2000"/>
            </a:lvl2pPr>
            <a:lvl3pPr lvl="2" algn="ctr">
              <a:lnSpc>
                <a:spcPct val="90000"/>
              </a:lnSpc>
              <a:spcBef>
                <a:spcPts val="800"/>
              </a:spcBef>
              <a:spcAft>
                <a:spcPts val="0"/>
              </a:spcAft>
              <a:buClr>
                <a:schemeClr val="dk1"/>
              </a:buClr>
              <a:buSzPts val="1800"/>
              <a:buNone/>
              <a:defRPr sz="1800"/>
            </a:lvl3pPr>
            <a:lvl4pPr lvl="3" algn="ctr">
              <a:lnSpc>
                <a:spcPct val="90000"/>
              </a:lnSpc>
              <a:spcBef>
                <a:spcPts val="800"/>
              </a:spcBef>
              <a:spcAft>
                <a:spcPts val="0"/>
              </a:spcAft>
              <a:buClr>
                <a:schemeClr val="dk1"/>
              </a:buClr>
              <a:buSzPts val="1600"/>
              <a:buNone/>
              <a:defRPr sz="1600"/>
            </a:lvl4pPr>
            <a:lvl5pPr lvl="4" algn="ctr">
              <a:lnSpc>
                <a:spcPct val="90000"/>
              </a:lnSpc>
              <a:spcBef>
                <a:spcPts val="800"/>
              </a:spcBef>
              <a:spcAft>
                <a:spcPts val="0"/>
              </a:spcAft>
              <a:buClr>
                <a:schemeClr val="dk1"/>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800"/>
              </a:spcBef>
              <a:spcAft>
                <a:spcPts val="0"/>
              </a:spcAft>
              <a:buClr>
                <a:schemeClr val="dk1"/>
              </a:buClr>
              <a:buSzPts val="1600"/>
              <a:buNone/>
              <a:defRPr sz="1600"/>
            </a:lvl7pPr>
            <a:lvl8pPr lvl="7" algn="ctr">
              <a:lnSpc>
                <a:spcPct val="90000"/>
              </a:lnSpc>
              <a:spcBef>
                <a:spcPts val="800"/>
              </a:spcBef>
              <a:spcAft>
                <a:spcPts val="0"/>
              </a:spcAft>
              <a:buClr>
                <a:schemeClr val="dk1"/>
              </a:buClr>
              <a:buSzPts val="1600"/>
              <a:buNone/>
              <a:defRPr sz="1600"/>
            </a:lvl8pPr>
            <a:lvl9pPr lvl="8" algn="ctr">
              <a:lnSpc>
                <a:spcPct val="90000"/>
              </a:lnSpc>
              <a:spcBef>
                <a:spcPts val="8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g1f1733f5671_0_133"/>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7" name="Google Shape;17;g1f1733f5671_0_133"/>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8" name="Google Shape;18;g1f1733f5671_0_13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g207b2cbffd3_1_386"/>
          <p:cNvSpPr txBox="1">
            <a:spLocks noGrp="1"/>
          </p:cNvSpPr>
          <p:nvPr>
            <p:ph type="title"/>
          </p:nvPr>
        </p:nvSpPr>
        <p:spPr>
          <a:xfrm>
            <a:off x="971550" y="255134"/>
            <a:ext cx="7200900" cy="10368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g207b2cbffd3_1_386"/>
          <p:cNvSpPr txBox="1">
            <a:spLocks noGrp="1"/>
          </p:cNvSpPr>
          <p:nvPr>
            <p:ph type="body" idx="1"/>
          </p:nvPr>
        </p:nvSpPr>
        <p:spPr>
          <a:xfrm>
            <a:off x="971550" y="1828800"/>
            <a:ext cx="7200900" cy="4343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11" name="Google Shape;111;g207b2cbffd3_1_386"/>
          <p:cNvSpPr txBox="1">
            <a:spLocks noGrp="1"/>
          </p:cNvSpPr>
          <p:nvPr>
            <p:ph type="body" idx="2"/>
          </p:nvPr>
        </p:nvSpPr>
        <p:spPr>
          <a:xfrm>
            <a:off x="4743450" y="1828799"/>
            <a:ext cx="3429000" cy="4343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12" name="Google Shape;112;g207b2cbffd3_1_386"/>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g207b2cbffd3_1_386"/>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g207b2cbffd3_1_386"/>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15"/>
        <p:cNvGrpSpPr/>
        <p:nvPr/>
      </p:nvGrpSpPr>
      <p:grpSpPr>
        <a:xfrm>
          <a:off x="0" y="0"/>
          <a:ext cx="0" cy="0"/>
          <a:chOff x="0" y="0"/>
          <a:chExt cx="0" cy="0"/>
        </a:xfrm>
      </p:grpSpPr>
      <p:sp>
        <p:nvSpPr>
          <p:cNvPr id="116" name="Google Shape;116;g207b2cbffd3_1_397"/>
          <p:cNvSpPr/>
          <p:nvPr/>
        </p:nvSpPr>
        <p:spPr>
          <a:xfrm>
            <a:off x="7216776" y="0"/>
            <a:ext cx="1927224" cy="6858000"/>
          </a:xfrm>
          <a:custGeom>
            <a:avLst/>
            <a:gdLst/>
            <a:ahLst/>
            <a:cxnLst/>
            <a:rect l="l" t="t" r="r" b="b"/>
            <a:pathLst>
              <a:path w="1927224" h="6858000" extrusionOk="0">
                <a:moveTo>
                  <a:pt x="0" y="0"/>
                </a:moveTo>
                <a:lnTo>
                  <a:pt x="1927224" y="0"/>
                </a:lnTo>
                <a:lnTo>
                  <a:pt x="1927224" y="6858000"/>
                </a:lnTo>
                <a:lnTo>
                  <a:pt x="254000" y="6858000"/>
                </a:lnTo>
                <a:lnTo>
                  <a:pt x="892175" y="433705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117" name="Google Shape;117;g207b2cbffd3_1_397"/>
          <p:cNvSpPr/>
          <p:nvPr/>
        </p:nvSpPr>
        <p:spPr>
          <a:xfrm>
            <a:off x="6927849" y="0"/>
            <a:ext cx="1254127"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srgbClr val="000000">
                <a:alpha val="24705"/>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118" name="Google Shape;118;g207b2cbffd3_1_397"/>
          <p:cNvSpPr/>
          <p:nvPr/>
        </p:nvSpPr>
        <p:spPr>
          <a:xfrm>
            <a:off x="6880225" y="0"/>
            <a:ext cx="1095374"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srgbClr val="000000">
                <a:alpha val="24705"/>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119" name="Google Shape;119;g207b2cbffd3_1_397"/>
          <p:cNvSpPr/>
          <p:nvPr/>
        </p:nvSpPr>
        <p:spPr>
          <a:xfrm>
            <a:off x="6880225" y="0"/>
            <a:ext cx="1095374"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120" name="Google Shape;120;g207b2cbffd3_1_397"/>
          <p:cNvSpPr txBox="1">
            <a:spLocks noGrp="1"/>
          </p:cNvSpPr>
          <p:nvPr>
            <p:ph type="title"/>
          </p:nvPr>
        </p:nvSpPr>
        <p:spPr>
          <a:xfrm>
            <a:off x="971549" y="2914650"/>
            <a:ext cx="6035100" cy="1557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Book Antiqua"/>
              <a:buNone/>
              <a:defRPr sz="3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g207b2cbffd3_1_397"/>
          <p:cNvSpPr txBox="1">
            <a:spLocks noGrp="1"/>
          </p:cNvSpPr>
          <p:nvPr>
            <p:ph type="body" idx="1"/>
          </p:nvPr>
        </p:nvSpPr>
        <p:spPr>
          <a:xfrm>
            <a:off x="971549" y="4589463"/>
            <a:ext cx="6035100" cy="1011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200"/>
              </a:spcBef>
              <a:spcAft>
                <a:spcPts val="0"/>
              </a:spcAft>
              <a:buClr>
                <a:schemeClr val="dk1"/>
              </a:buClr>
              <a:buSzPts val="2400"/>
              <a:buNone/>
              <a:defRPr sz="2400">
                <a:solidFill>
                  <a:schemeClr val="dk1"/>
                </a:solidFill>
              </a:defRPr>
            </a:lvl1pPr>
            <a:lvl2pPr marL="914400" lvl="1" indent="-228600" algn="l">
              <a:lnSpc>
                <a:spcPct val="90000"/>
              </a:lnSpc>
              <a:spcBef>
                <a:spcPts val="1000"/>
              </a:spcBef>
              <a:spcAft>
                <a:spcPts val="0"/>
              </a:spcAft>
              <a:buClr>
                <a:srgbClr val="999999"/>
              </a:buClr>
              <a:buSzPts val="2000"/>
              <a:buNone/>
              <a:defRPr sz="2000">
                <a:solidFill>
                  <a:srgbClr val="999999"/>
                </a:solidFill>
              </a:defRPr>
            </a:lvl2pPr>
            <a:lvl3pPr marL="1371600" lvl="2" indent="-228600" algn="l">
              <a:lnSpc>
                <a:spcPct val="90000"/>
              </a:lnSpc>
              <a:spcBef>
                <a:spcPts val="800"/>
              </a:spcBef>
              <a:spcAft>
                <a:spcPts val="0"/>
              </a:spcAft>
              <a:buClr>
                <a:srgbClr val="999999"/>
              </a:buClr>
              <a:buSzPts val="1800"/>
              <a:buNone/>
              <a:defRPr sz="1800">
                <a:solidFill>
                  <a:srgbClr val="999999"/>
                </a:solidFill>
              </a:defRPr>
            </a:lvl3pPr>
            <a:lvl4pPr marL="1828800" lvl="3" indent="-228600" algn="l">
              <a:lnSpc>
                <a:spcPct val="90000"/>
              </a:lnSpc>
              <a:spcBef>
                <a:spcPts val="800"/>
              </a:spcBef>
              <a:spcAft>
                <a:spcPts val="0"/>
              </a:spcAft>
              <a:buClr>
                <a:srgbClr val="999999"/>
              </a:buClr>
              <a:buSzPts val="1600"/>
              <a:buNone/>
              <a:defRPr sz="1600">
                <a:solidFill>
                  <a:srgbClr val="999999"/>
                </a:solidFill>
              </a:defRPr>
            </a:lvl4pPr>
            <a:lvl5pPr marL="2286000" lvl="4" indent="-228600" algn="l">
              <a:lnSpc>
                <a:spcPct val="90000"/>
              </a:lnSpc>
              <a:spcBef>
                <a:spcPts val="800"/>
              </a:spcBef>
              <a:spcAft>
                <a:spcPts val="0"/>
              </a:spcAft>
              <a:buClr>
                <a:srgbClr val="999999"/>
              </a:buClr>
              <a:buSzPts val="1600"/>
              <a:buNone/>
              <a:defRPr sz="1600">
                <a:solidFill>
                  <a:srgbClr val="999999"/>
                </a:solidFill>
              </a:defRPr>
            </a:lvl5pPr>
            <a:lvl6pPr marL="2743200" lvl="5" indent="-228600" algn="l">
              <a:lnSpc>
                <a:spcPct val="90000"/>
              </a:lnSpc>
              <a:spcBef>
                <a:spcPts val="800"/>
              </a:spcBef>
              <a:spcAft>
                <a:spcPts val="0"/>
              </a:spcAft>
              <a:buClr>
                <a:srgbClr val="999999"/>
              </a:buClr>
              <a:buSzPts val="1600"/>
              <a:buNone/>
              <a:defRPr sz="1600">
                <a:solidFill>
                  <a:srgbClr val="999999"/>
                </a:solidFill>
              </a:defRPr>
            </a:lvl6pPr>
            <a:lvl7pPr marL="3200400" lvl="6" indent="-228600" algn="l">
              <a:lnSpc>
                <a:spcPct val="90000"/>
              </a:lnSpc>
              <a:spcBef>
                <a:spcPts val="800"/>
              </a:spcBef>
              <a:spcAft>
                <a:spcPts val="0"/>
              </a:spcAft>
              <a:buClr>
                <a:srgbClr val="999999"/>
              </a:buClr>
              <a:buSzPts val="1600"/>
              <a:buNone/>
              <a:defRPr sz="1600">
                <a:solidFill>
                  <a:srgbClr val="999999"/>
                </a:solidFill>
              </a:defRPr>
            </a:lvl7pPr>
            <a:lvl8pPr marL="3657600" lvl="7" indent="-228600" algn="l">
              <a:lnSpc>
                <a:spcPct val="90000"/>
              </a:lnSpc>
              <a:spcBef>
                <a:spcPts val="800"/>
              </a:spcBef>
              <a:spcAft>
                <a:spcPts val="0"/>
              </a:spcAft>
              <a:buClr>
                <a:srgbClr val="999999"/>
              </a:buClr>
              <a:buSzPts val="1600"/>
              <a:buNone/>
              <a:defRPr sz="1600">
                <a:solidFill>
                  <a:srgbClr val="999999"/>
                </a:solidFill>
              </a:defRPr>
            </a:lvl8pPr>
            <a:lvl9pPr marL="4114800" lvl="8" indent="-228600" algn="l">
              <a:lnSpc>
                <a:spcPct val="90000"/>
              </a:lnSpc>
              <a:spcBef>
                <a:spcPts val="800"/>
              </a:spcBef>
              <a:spcAft>
                <a:spcPts val="0"/>
              </a:spcAft>
              <a:buClr>
                <a:srgbClr val="999999"/>
              </a:buClr>
              <a:buSzPts val="1600"/>
              <a:buNone/>
              <a:defRPr sz="1600">
                <a:solidFill>
                  <a:srgbClr val="999999"/>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22"/>
        <p:cNvGrpSpPr/>
        <p:nvPr/>
      </p:nvGrpSpPr>
      <p:grpSpPr>
        <a:xfrm>
          <a:off x="0" y="0"/>
          <a:ext cx="0" cy="0"/>
          <a:chOff x="0" y="0"/>
          <a:chExt cx="0" cy="0"/>
        </a:xfrm>
      </p:grpSpPr>
      <p:sp>
        <p:nvSpPr>
          <p:cNvPr id="123" name="Google Shape;123;g207b2cbffd3_1_404"/>
          <p:cNvSpPr txBox="1">
            <a:spLocks noGrp="1"/>
          </p:cNvSpPr>
          <p:nvPr>
            <p:ph type="title"/>
          </p:nvPr>
        </p:nvSpPr>
        <p:spPr>
          <a:xfrm>
            <a:off x="971550" y="255134"/>
            <a:ext cx="7200900" cy="10368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g207b2cbffd3_1_404"/>
          <p:cNvSpPr txBox="1">
            <a:spLocks noGrp="1"/>
          </p:cNvSpPr>
          <p:nvPr>
            <p:ph type="body" idx="1"/>
          </p:nvPr>
        </p:nvSpPr>
        <p:spPr>
          <a:xfrm>
            <a:off x="971550" y="1828800"/>
            <a:ext cx="3429000" cy="8505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800"/>
              </a:spcBef>
              <a:spcAft>
                <a:spcPts val="0"/>
              </a:spcAft>
              <a:buClr>
                <a:schemeClr val="dk1"/>
              </a:buClr>
              <a:buSzPts val="2600"/>
              <a:buNone/>
              <a:defRPr sz="2600" b="0"/>
            </a:lvl1pPr>
            <a:lvl2pPr marL="914400" lvl="1" indent="-228600" algn="l">
              <a:lnSpc>
                <a:spcPct val="90000"/>
              </a:lnSpc>
              <a:spcBef>
                <a:spcPts val="1000"/>
              </a:spcBef>
              <a:spcAft>
                <a:spcPts val="0"/>
              </a:spcAft>
              <a:buClr>
                <a:schemeClr val="dk1"/>
              </a:buClr>
              <a:buSzPts val="2000"/>
              <a:buNone/>
              <a:defRPr sz="2000" b="1"/>
            </a:lvl2pPr>
            <a:lvl3pPr marL="1371600" lvl="2" indent="-228600" algn="l">
              <a:lnSpc>
                <a:spcPct val="90000"/>
              </a:lnSpc>
              <a:spcBef>
                <a:spcPts val="800"/>
              </a:spcBef>
              <a:spcAft>
                <a:spcPts val="0"/>
              </a:spcAft>
              <a:buClr>
                <a:schemeClr val="dk1"/>
              </a:buClr>
              <a:buSzPts val="1800"/>
              <a:buNone/>
              <a:defRPr sz="1800" b="1"/>
            </a:lvl3pPr>
            <a:lvl4pPr marL="1828800" lvl="3" indent="-228600" algn="l">
              <a:lnSpc>
                <a:spcPct val="90000"/>
              </a:lnSpc>
              <a:spcBef>
                <a:spcPts val="800"/>
              </a:spcBef>
              <a:spcAft>
                <a:spcPts val="0"/>
              </a:spcAft>
              <a:buClr>
                <a:schemeClr val="dk1"/>
              </a:buClr>
              <a:buSzPts val="1600"/>
              <a:buNone/>
              <a:defRPr sz="1600" b="1"/>
            </a:lvl4pPr>
            <a:lvl5pPr marL="2286000" lvl="4" indent="-228600" algn="l">
              <a:lnSpc>
                <a:spcPct val="90000"/>
              </a:lnSpc>
              <a:spcBef>
                <a:spcPts val="800"/>
              </a:spcBef>
              <a:spcAft>
                <a:spcPts val="0"/>
              </a:spcAft>
              <a:buClr>
                <a:schemeClr val="dk1"/>
              </a:buClr>
              <a:buSzPts val="1600"/>
              <a:buNone/>
              <a:defRPr sz="1600" b="1"/>
            </a:lvl5pPr>
            <a:lvl6pPr marL="2743200" lvl="5" indent="-228600" algn="l">
              <a:lnSpc>
                <a:spcPct val="90000"/>
              </a:lnSpc>
              <a:spcBef>
                <a:spcPts val="800"/>
              </a:spcBef>
              <a:spcAft>
                <a:spcPts val="0"/>
              </a:spcAft>
              <a:buClr>
                <a:schemeClr val="dk1"/>
              </a:buClr>
              <a:buSzPts val="1600"/>
              <a:buNone/>
              <a:defRPr sz="1600" b="1"/>
            </a:lvl6pPr>
            <a:lvl7pPr marL="3200400" lvl="6" indent="-228600" algn="l">
              <a:lnSpc>
                <a:spcPct val="90000"/>
              </a:lnSpc>
              <a:spcBef>
                <a:spcPts val="800"/>
              </a:spcBef>
              <a:spcAft>
                <a:spcPts val="0"/>
              </a:spcAft>
              <a:buClr>
                <a:schemeClr val="dk1"/>
              </a:buClr>
              <a:buSzPts val="1600"/>
              <a:buNone/>
              <a:defRPr sz="1600" b="1"/>
            </a:lvl7pPr>
            <a:lvl8pPr marL="3657600" lvl="7" indent="-228600" algn="l">
              <a:lnSpc>
                <a:spcPct val="90000"/>
              </a:lnSpc>
              <a:spcBef>
                <a:spcPts val="800"/>
              </a:spcBef>
              <a:spcAft>
                <a:spcPts val="0"/>
              </a:spcAft>
              <a:buClr>
                <a:schemeClr val="dk1"/>
              </a:buClr>
              <a:buSzPts val="1600"/>
              <a:buNone/>
              <a:defRPr sz="1600" b="1"/>
            </a:lvl8pPr>
            <a:lvl9pPr marL="4114800" lvl="8" indent="-228600" algn="l">
              <a:lnSpc>
                <a:spcPct val="90000"/>
              </a:lnSpc>
              <a:spcBef>
                <a:spcPts val="800"/>
              </a:spcBef>
              <a:spcAft>
                <a:spcPts val="0"/>
              </a:spcAft>
              <a:buClr>
                <a:schemeClr val="dk1"/>
              </a:buClr>
              <a:buSzPts val="1600"/>
              <a:buNone/>
              <a:defRPr sz="1600" b="1"/>
            </a:lvl9pPr>
          </a:lstStyle>
          <a:p>
            <a:endParaRPr/>
          </a:p>
        </p:txBody>
      </p:sp>
      <p:sp>
        <p:nvSpPr>
          <p:cNvPr id="125" name="Google Shape;125;g207b2cbffd3_1_404"/>
          <p:cNvSpPr txBox="1">
            <a:spLocks noGrp="1"/>
          </p:cNvSpPr>
          <p:nvPr>
            <p:ph type="body" idx="2"/>
          </p:nvPr>
        </p:nvSpPr>
        <p:spPr>
          <a:xfrm>
            <a:off x="971550" y="2705100"/>
            <a:ext cx="3429000" cy="34671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26" name="Google Shape;126;g207b2cbffd3_1_404"/>
          <p:cNvSpPr txBox="1">
            <a:spLocks noGrp="1"/>
          </p:cNvSpPr>
          <p:nvPr>
            <p:ph type="body" idx="3"/>
          </p:nvPr>
        </p:nvSpPr>
        <p:spPr>
          <a:xfrm>
            <a:off x="4743450" y="1828800"/>
            <a:ext cx="3429000" cy="8478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800"/>
              </a:spcBef>
              <a:spcAft>
                <a:spcPts val="0"/>
              </a:spcAft>
              <a:buClr>
                <a:schemeClr val="dk1"/>
              </a:buClr>
              <a:buSzPts val="2600"/>
              <a:buNone/>
              <a:defRPr sz="2600" b="0"/>
            </a:lvl1pPr>
            <a:lvl2pPr marL="914400" lvl="1" indent="-228600" algn="l">
              <a:lnSpc>
                <a:spcPct val="90000"/>
              </a:lnSpc>
              <a:spcBef>
                <a:spcPts val="1000"/>
              </a:spcBef>
              <a:spcAft>
                <a:spcPts val="0"/>
              </a:spcAft>
              <a:buClr>
                <a:schemeClr val="dk1"/>
              </a:buClr>
              <a:buSzPts val="2000"/>
              <a:buNone/>
              <a:defRPr sz="2000" b="1"/>
            </a:lvl2pPr>
            <a:lvl3pPr marL="1371600" lvl="2" indent="-228600" algn="l">
              <a:lnSpc>
                <a:spcPct val="90000"/>
              </a:lnSpc>
              <a:spcBef>
                <a:spcPts val="800"/>
              </a:spcBef>
              <a:spcAft>
                <a:spcPts val="0"/>
              </a:spcAft>
              <a:buClr>
                <a:schemeClr val="dk1"/>
              </a:buClr>
              <a:buSzPts val="1800"/>
              <a:buNone/>
              <a:defRPr sz="1800" b="1"/>
            </a:lvl3pPr>
            <a:lvl4pPr marL="1828800" lvl="3" indent="-228600" algn="l">
              <a:lnSpc>
                <a:spcPct val="90000"/>
              </a:lnSpc>
              <a:spcBef>
                <a:spcPts val="800"/>
              </a:spcBef>
              <a:spcAft>
                <a:spcPts val="0"/>
              </a:spcAft>
              <a:buClr>
                <a:schemeClr val="dk1"/>
              </a:buClr>
              <a:buSzPts val="1600"/>
              <a:buNone/>
              <a:defRPr sz="1600" b="1"/>
            </a:lvl4pPr>
            <a:lvl5pPr marL="2286000" lvl="4" indent="-228600" algn="l">
              <a:lnSpc>
                <a:spcPct val="90000"/>
              </a:lnSpc>
              <a:spcBef>
                <a:spcPts val="800"/>
              </a:spcBef>
              <a:spcAft>
                <a:spcPts val="0"/>
              </a:spcAft>
              <a:buClr>
                <a:schemeClr val="dk1"/>
              </a:buClr>
              <a:buSzPts val="1600"/>
              <a:buNone/>
              <a:defRPr sz="1600" b="1"/>
            </a:lvl5pPr>
            <a:lvl6pPr marL="2743200" lvl="5" indent="-228600" algn="l">
              <a:lnSpc>
                <a:spcPct val="90000"/>
              </a:lnSpc>
              <a:spcBef>
                <a:spcPts val="800"/>
              </a:spcBef>
              <a:spcAft>
                <a:spcPts val="0"/>
              </a:spcAft>
              <a:buClr>
                <a:schemeClr val="dk1"/>
              </a:buClr>
              <a:buSzPts val="1600"/>
              <a:buNone/>
              <a:defRPr sz="1600" b="1"/>
            </a:lvl6pPr>
            <a:lvl7pPr marL="3200400" lvl="6" indent="-228600" algn="l">
              <a:lnSpc>
                <a:spcPct val="90000"/>
              </a:lnSpc>
              <a:spcBef>
                <a:spcPts val="800"/>
              </a:spcBef>
              <a:spcAft>
                <a:spcPts val="0"/>
              </a:spcAft>
              <a:buClr>
                <a:schemeClr val="dk1"/>
              </a:buClr>
              <a:buSzPts val="1600"/>
              <a:buNone/>
              <a:defRPr sz="1600" b="1"/>
            </a:lvl7pPr>
            <a:lvl8pPr marL="3657600" lvl="7" indent="-228600" algn="l">
              <a:lnSpc>
                <a:spcPct val="90000"/>
              </a:lnSpc>
              <a:spcBef>
                <a:spcPts val="800"/>
              </a:spcBef>
              <a:spcAft>
                <a:spcPts val="0"/>
              </a:spcAft>
              <a:buClr>
                <a:schemeClr val="dk1"/>
              </a:buClr>
              <a:buSzPts val="1600"/>
              <a:buNone/>
              <a:defRPr sz="1600" b="1"/>
            </a:lvl8pPr>
            <a:lvl9pPr marL="4114800" lvl="8" indent="-228600" algn="l">
              <a:lnSpc>
                <a:spcPct val="90000"/>
              </a:lnSpc>
              <a:spcBef>
                <a:spcPts val="800"/>
              </a:spcBef>
              <a:spcAft>
                <a:spcPts val="0"/>
              </a:spcAft>
              <a:buClr>
                <a:schemeClr val="dk1"/>
              </a:buClr>
              <a:buSzPts val="1600"/>
              <a:buNone/>
              <a:defRPr sz="1600" b="1"/>
            </a:lvl9pPr>
          </a:lstStyle>
          <a:p>
            <a:endParaRPr/>
          </a:p>
        </p:txBody>
      </p:sp>
      <p:sp>
        <p:nvSpPr>
          <p:cNvPr id="127" name="Google Shape;127;g207b2cbffd3_1_404"/>
          <p:cNvSpPr txBox="1">
            <a:spLocks noGrp="1"/>
          </p:cNvSpPr>
          <p:nvPr>
            <p:ph type="body" idx="4"/>
          </p:nvPr>
        </p:nvSpPr>
        <p:spPr>
          <a:xfrm>
            <a:off x="4743450" y="2705100"/>
            <a:ext cx="3429000" cy="34671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28" name="Google Shape;128;g207b2cbffd3_1_404"/>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g207b2cbffd3_1_404"/>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g207b2cbffd3_1_404"/>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
        <p:cNvGrpSpPr/>
        <p:nvPr/>
      </p:nvGrpSpPr>
      <p:grpSpPr>
        <a:xfrm>
          <a:off x="0" y="0"/>
          <a:ext cx="0" cy="0"/>
          <a:chOff x="0" y="0"/>
          <a:chExt cx="0" cy="0"/>
        </a:xfrm>
      </p:grpSpPr>
      <p:sp>
        <p:nvSpPr>
          <p:cNvPr id="132" name="Google Shape;132;g207b2cbffd3_1_413"/>
          <p:cNvSpPr txBox="1">
            <a:spLocks noGrp="1"/>
          </p:cNvSpPr>
          <p:nvPr>
            <p:ph type="title"/>
          </p:nvPr>
        </p:nvSpPr>
        <p:spPr>
          <a:xfrm>
            <a:off x="971550" y="255134"/>
            <a:ext cx="7200900" cy="10368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g207b2cbffd3_1_413"/>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g207b2cbffd3_1_413"/>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207b2cbffd3_1_413"/>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6"/>
        <p:cNvGrpSpPr/>
        <p:nvPr/>
      </p:nvGrpSpPr>
      <p:grpSpPr>
        <a:xfrm>
          <a:off x="0" y="0"/>
          <a:ext cx="0" cy="0"/>
          <a:chOff x="0" y="0"/>
          <a:chExt cx="0" cy="0"/>
        </a:xfrm>
      </p:grpSpPr>
      <p:sp>
        <p:nvSpPr>
          <p:cNvPr id="137" name="Google Shape;137;g207b2cbffd3_1_418"/>
          <p:cNvSpPr txBox="1">
            <a:spLocks noGrp="1"/>
          </p:cNvSpPr>
          <p:nvPr>
            <p:ph type="title"/>
          </p:nvPr>
        </p:nvSpPr>
        <p:spPr>
          <a:xfrm>
            <a:off x="971550" y="255134"/>
            <a:ext cx="7200900" cy="10368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Book Antiqu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207b2cbffd3_1_418"/>
          <p:cNvSpPr txBox="1">
            <a:spLocks noGrp="1"/>
          </p:cNvSpPr>
          <p:nvPr>
            <p:ph type="body" idx="1"/>
          </p:nvPr>
        </p:nvSpPr>
        <p:spPr>
          <a:xfrm>
            <a:off x="3546157" y="1828800"/>
            <a:ext cx="4595100" cy="43434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800"/>
              </a:spcBef>
              <a:spcAft>
                <a:spcPts val="0"/>
              </a:spcAft>
              <a:buClr>
                <a:schemeClr val="dk1"/>
              </a:buClr>
              <a:buSzPts val="2400"/>
              <a:buChar char="•"/>
              <a:defRPr sz="2400"/>
            </a:lvl1pPr>
            <a:lvl2pPr marL="914400" lvl="1" indent="-355600" algn="l">
              <a:lnSpc>
                <a:spcPct val="90000"/>
              </a:lnSpc>
              <a:spcBef>
                <a:spcPts val="1000"/>
              </a:spcBef>
              <a:spcAft>
                <a:spcPts val="0"/>
              </a:spcAft>
              <a:buClr>
                <a:schemeClr val="dk1"/>
              </a:buClr>
              <a:buSzPts val="2000"/>
              <a:buChar char="•"/>
              <a:defRPr sz="2000"/>
            </a:lvl2pPr>
            <a:lvl3pPr marL="1371600" lvl="2" indent="-342900" algn="l">
              <a:lnSpc>
                <a:spcPct val="90000"/>
              </a:lnSpc>
              <a:spcBef>
                <a:spcPts val="800"/>
              </a:spcBef>
              <a:spcAft>
                <a:spcPts val="0"/>
              </a:spcAft>
              <a:buClr>
                <a:schemeClr val="dk1"/>
              </a:buClr>
              <a:buSzPts val="1800"/>
              <a:buChar char="•"/>
              <a:defRPr sz="1800"/>
            </a:lvl3pPr>
            <a:lvl4pPr marL="1828800" lvl="3" indent="-330200" algn="l">
              <a:lnSpc>
                <a:spcPct val="90000"/>
              </a:lnSpc>
              <a:spcBef>
                <a:spcPts val="800"/>
              </a:spcBef>
              <a:spcAft>
                <a:spcPts val="0"/>
              </a:spcAft>
              <a:buClr>
                <a:schemeClr val="dk1"/>
              </a:buClr>
              <a:buSzPts val="1600"/>
              <a:buChar char="•"/>
              <a:defRPr sz="1600"/>
            </a:lvl4pPr>
            <a:lvl5pPr marL="2286000" lvl="4" indent="-330200" algn="l">
              <a:lnSpc>
                <a:spcPct val="90000"/>
              </a:lnSpc>
              <a:spcBef>
                <a:spcPts val="800"/>
              </a:spcBef>
              <a:spcAft>
                <a:spcPts val="0"/>
              </a:spcAft>
              <a:buClr>
                <a:schemeClr val="dk1"/>
              </a:buClr>
              <a:buSzPts val="1600"/>
              <a:buChar char="•"/>
              <a:defRPr sz="1600"/>
            </a:lvl5pPr>
            <a:lvl6pPr marL="2743200" lvl="5" indent="-355600" algn="l">
              <a:lnSpc>
                <a:spcPct val="90000"/>
              </a:lnSpc>
              <a:spcBef>
                <a:spcPts val="800"/>
              </a:spcBef>
              <a:spcAft>
                <a:spcPts val="0"/>
              </a:spcAft>
              <a:buClr>
                <a:schemeClr val="dk1"/>
              </a:buClr>
              <a:buSzPts val="2000"/>
              <a:buChar char="•"/>
              <a:defRPr sz="2000"/>
            </a:lvl6pPr>
            <a:lvl7pPr marL="3200400" lvl="6" indent="-355600" algn="l">
              <a:lnSpc>
                <a:spcPct val="90000"/>
              </a:lnSpc>
              <a:spcBef>
                <a:spcPts val="800"/>
              </a:spcBef>
              <a:spcAft>
                <a:spcPts val="0"/>
              </a:spcAft>
              <a:buClr>
                <a:schemeClr val="dk1"/>
              </a:buClr>
              <a:buSzPts val="2000"/>
              <a:buChar char="•"/>
              <a:defRPr sz="2000"/>
            </a:lvl7pPr>
            <a:lvl8pPr marL="3657600" lvl="7" indent="-355600" algn="l">
              <a:lnSpc>
                <a:spcPct val="90000"/>
              </a:lnSpc>
              <a:spcBef>
                <a:spcPts val="800"/>
              </a:spcBef>
              <a:spcAft>
                <a:spcPts val="0"/>
              </a:spcAft>
              <a:buClr>
                <a:schemeClr val="dk1"/>
              </a:buClr>
              <a:buSzPts val="2000"/>
              <a:buChar char="•"/>
              <a:defRPr sz="2000"/>
            </a:lvl8pPr>
            <a:lvl9pPr marL="4114800" lvl="8" indent="-355600" algn="l">
              <a:lnSpc>
                <a:spcPct val="90000"/>
              </a:lnSpc>
              <a:spcBef>
                <a:spcPts val="800"/>
              </a:spcBef>
              <a:spcAft>
                <a:spcPts val="0"/>
              </a:spcAft>
              <a:buClr>
                <a:schemeClr val="dk1"/>
              </a:buClr>
              <a:buSzPts val="2000"/>
              <a:buChar char="•"/>
              <a:defRPr sz="2000"/>
            </a:lvl9pPr>
          </a:lstStyle>
          <a:p>
            <a:endParaRPr/>
          </a:p>
        </p:txBody>
      </p:sp>
      <p:sp>
        <p:nvSpPr>
          <p:cNvPr id="139" name="Google Shape;139;g207b2cbffd3_1_418"/>
          <p:cNvSpPr txBox="1">
            <a:spLocks noGrp="1"/>
          </p:cNvSpPr>
          <p:nvPr>
            <p:ph type="body" idx="2"/>
          </p:nvPr>
        </p:nvSpPr>
        <p:spPr>
          <a:xfrm>
            <a:off x="971550" y="1828800"/>
            <a:ext cx="2263200" cy="4343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200"/>
              </a:spcBef>
              <a:spcAft>
                <a:spcPts val="0"/>
              </a:spcAft>
              <a:buClr>
                <a:schemeClr val="dk1"/>
              </a:buClr>
              <a:buSzPts val="2000"/>
              <a:buNone/>
              <a:defRPr sz="2000"/>
            </a:lvl1pPr>
            <a:lvl2pPr marL="914400" lvl="1" indent="-228600" algn="l">
              <a:lnSpc>
                <a:spcPct val="90000"/>
              </a:lnSpc>
              <a:spcBef>
                <a:spcPts val="1000"/>
              </a:spcBef>
              <a:spcAft>
                <a:spcPts val="0"/>
              </a:spcAft>
              <a:buClr>
                <a:schemeClr val="dk1"/>
              </a:buClr>
              <a:buSzPts val="1400"/>
              <a:buNone/>
              <a:defRPr sz="1400"/>
            </a:lvl2pPr>
            <a:lvl3pPr marL="1371600" lvl="2" indent="-228600" algn="l">
              <a:lnSpc>
                <a:spcPct val="90000"/>
              </a:lnSpc>
              <a:spcBef>
                <a:spcPts val="800"/>
              </a:spcBef>
              <a:spcAft>
                <a:spcPts val="0"/>
              </a:spcAft>
              <a:buClr>
                <a:schemeClr val="dk1"/>
              </a:buClr>
              <a:buSzPts val="1200"/>
              <a:buNone/>
              <a:defRPr sz="1200"/>
            </a:lvl3pPr>
            <a:lvl4pPr marL="1828800" lvl="3" indent="-228600" algn="l">
              <a:lnSpc>
                <a:spcPct val="90000"/>
              </a:lnSpc>
              <a:spcBef>
                <a:spcPts val="800"/>
              </a:spcBef>
              <a:spcAft>
                <a:spcPts val="0"/>
              </a:spcAft>
              <a:buClr>
                <a:schemeClr val="dk1"/>
              </a:buClr>
              <a:buSzPts val="1000"/>
              <a:buNone/>
              <a:defRPr sz="1000"/>
            </a:lvl4pPr>
            <a:lvl5pPr marL="2286000" lvl="4" indent="-228600" algn="l">
              <a:lnSpc>
                <a:spcPct val="90000"/>
              </a:lnSpc>
              <a:spcBef>
                <a:spcPts val="800"/>
              </a:spcBef>
              <a:spcAft>
                <a:spcPts val="0"/>
              </a:spcAft>
              <a:buClr>
                <a:schemeClr val="dk1"/>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140" name="Google Shape;140;g207b2cbffd3_1_418"/>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g207b2cbffd3_1_418"/>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207b2cbffd3_1_418"/>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3"/>
        <p:cNvGrpSpPr/>
        <p:nvPr/>
      </p:nvGrpSpPr>
      <p:grpSpPr>
        <a:xfrm>
          <a:off x="0" y="0"/>
          <a:ext cx="0" cy="0"/>
          <a:chOff x="0" y="0"/>
          <a:chExt cx="0" cy="0"/>
        </a:xfrm>
      </p:grpSpPr>
      <p:sp>
        <p:nvSpPr>
          <p:cNvPr id="144" name="Google Shape;144;g207b2cbffd3_1_425"/>
          <p:cNvSpPr txBox="1">
            <a:spLocks noGrp="1"/>
          </p:cNvSpPr>
          <p:nvPr>
            <p:ph type="title"/>
          </p:nvPr>
        </p:nvSpPr>
        <p:spPr>
          <a:xfrm>
            <a:off x="971550" y="255134"/>
            <a:ext cx="7200900" cy="10368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Book Antiqu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207b2cbffd3_1_425" descr="An empty placeholder to add an image. Click on the placeholder and select the image that you wish to add"/>
          <p:cNvSpPr>
            <a:spLocks noGrp="1"/>
          </p:cNvSpPr>
          <p:nvPr>
            <p:ph type="pic" idx="2"/>
          </p:nvPr>
        </p:nvSpPr>
        <p:spPr>
          <a:xfrm>
            <a:off x="3543300" y="1828801"/>
            <a:ext cx="4629300" cy="4343400"/>
          </a:xfrm>
          <a:prstGeom prst="rect">
            <a:avLst/>
          </a:prstGeom>
          <a:noFill/>
          <a:ln>
            <a:noFill/>
          </a:ln>
        </p:spPr>
      </p:sp>
      <p:sp>
        <p:nvSpPr>
          <p:cNvPr id="146" name="Google Shape;146;g207b2cbffd3_1_425"/>
          <p:cNvSpPr txBox="1">
            <a:spLocks noGrp="1"/>
          </p:cNvSpPr>
          <p:nvPr>
            <p:ph type="body" idx="1"/>
          </p:nvPr>
        </p:nvSpPr>
        <p:spPr>
          <a:xfrm>
            <a:off x="971550" y="1828800"/>
            <a:ext cx="2263200" cy="4343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200"/>
              </a:spcBef>
              <a:spcAft>
                <a:spcPts val="0"/>
              </a:spcAft>
              <a:buClr>
                <a:schemeClr val="dk1"/>
              </a:buClr>
              <a:buSzPts val="2000"/>
              <a:buNone/>
              <a:defRPr sz="2000"/>
            </a:lvl1pPr>
            <a:lvl2pPr marL="914400" lvl="1" indent="-228600" algn="l">
              <a:lnSpc>
                <a:spcPct val="90000"/>
              </a:lnSpc>
              <a:spcBef>
                <a:spcPts val="1000"/>
              </a:spcBef>
              <a:spcAft>
                <a:spcPts val="0"/>
              </a:spcAft>
              <a:buClr>
                <a:schemeClr val="dk1"/>
              </a:buClr>
              <a:buSzPts val="1400"/>
              <a:buNone/>
              <a:defRPr sz="1400"/>
            </a:lvl2pPr>
            <a:lvl3pPr marL="1371600" lvl="2" indent="-228600" algn="l">
              <a:lnSpc>
                <a:spcPct val="90000"/>
              </a:lnSpc>
              <a:spcBef>
                <a:spcPts val="800"/>
              </a:spcBef>
              <a:spcAft>
                <a:spcPts val="0"/>
              </a:spcAft>
              <a:buClr>
                <a:schemeClr val="dk1"/>
              </a:buClr>
              <a:buSzPts val="1200"/>
              <a:buNone/>
              <a:defRPr sz="1200"/>
            </a:lvl3pPr>
            <a:lvl4pPr marL="1828800" lvl="3" indent="-228600" algn="l">
              <a:lnSpc>
                <a:spcPct val="90000"/>
              </a:lnSpc>
              <a:spcBef>
                <a:spcPts val="800"/>
              </a:spcBef>
              <a:spcAft>
                <a:spcPts val="0"/>
              </a:spcAft>
              <a:buClr>
                <a:schemeClr val="dk1"/>
              </a:buClr>
              <a:buSzPts val="1000"/>
              <a:buNone/>
              <a:defRPr sz="1000"/>
            </a:lvl4pPr>
            <a:lvl5pPr marL="2286000" lvl="4" indent="-228600" algn="l">
              <a:lnSpc>
                <a:spcPct val="90000"/>
              </a:lnSpc>
              <a:spcBef>
                <a:spcPts val="800"/>
              </a:spcBef>
              <a:spcAft>
                <a:spcPts val="0"/>
              </a:spcAft>
              <a:buClr>
                <a:schemeClr val="dk1"/>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147" name="Google Shape;147;g207b2cbffd3_1_425"/>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g207b2cbffd3_1_425"/>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g207b2cbffd3_1_425"/>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Pictures with Captions">
  <p:cSld name="Two Pictures with Captions">
    <p:spTree>
      <p:nvGrpSpPr>
        <p:cNvPr id="1" name="Shape 150"/>
        <p:cNvGrpSpPr/>
        <p:nvPr/>
      </p:nvGrpSpPr>
      <p:grpSpPr>
        <a:xfrm>
          <a:off x="0" y="0"/>
          <a:ext cx="0" cy="0"/>
          <a:chOff x="0" y="0"/>
          <a:chExt cx="0" cy="0"/>
        </a:xfrm>
      </p:grpSpPr>
      <p:sp>
        <p:nvSpPr>
          <p:cNvPr id="151" name="Google Shape;151;g207b2cbffd3_1_432"/>
          <p:cNvSpPr/>
          <p:nvPr/>
        </p:nvSpPr>
        <p:spPr>
          <a:xfrm>
            <a:off x="971550" y="5257800"/>
            <a:ext cx="3429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52" name="Google Shape;152;g207b2cbffd3_1_432"/>
          <p:cNvSpPr/>
          <p:nvPr/>
        </p:nvSpPr>
        <p:spPr>
          <a:xfrm>
            <a:off x="4743449" y="5257800"/>
            <a:ext cx="3429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53" name="Google Shape;153;g207b2cbffd3_1_432"/>
          <p:cNvSpPr/>
          <p:nvPr/>
        </p:nvSpPr>
        <p:spPr>
          <a:xfrm>
            <a:off x="971550" y="5257800"/>
            <a:ext cx="3429000" cy="54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54" name="Google Shape;154;g207b2cbffd3_1_432"/>
          <p:cNvSpPr/>
          <p:nvPr/>
        </p:nvSpPr>
        <p:spPr>
          <a:xfrm>
            <a:off x="4743449" y="5257800"/>
            <a:ext cx="3429000" cy="54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55" name="Google Shape;155;g207b2cbffd3_1_432"/>
          <p:cNvSpPr txBox="1">
            <a:spLocks noGrp="1"/>
          </p:cNvSpPr>
          <p:nvPr>
            <p:ph type="title"/>
          </p:nvPr>
        </p:nvSpPr>
        <p:spPr>
          <a:xfrm>
            <a:off x="971550" y="255134"/>
            <a:ext cx="7200900" cy="10368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Book Antiqu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g207b2cbffd3_1_432" descr="An empty placeholder to add an image. Click on the placeholder and select the image that you wish to add"/>
          <p:cNvSpPr>
            <a:spLocks noGrp="1"/>
          </p:cNvSpPr>
          <p:nvPr>
            <p:ph type="pic" idx="2"/>
          </p:nvPr>
        </p:nvSpPr>
        <p:spPr>
          <a:xfrm>
            <a:off x="973836" y="1828801"/>
            <a:ext cx="3429000" cy="3429000"/>
          </a:xfrm>
          <a:prstGeom prst="rect">
            <a:avLst/>
          </a:prstGeom>
          <a:noFill/>
          <a:ln>
            <a:noFill/>
          </a:ln>
        </p:spPr>
      </p:sp>
      <p:sp>
        <p:nvSpPr>
          <p:cNvPr id="157" name="Google Shape;157;g207b2cbffd3_1_432"/>
          <p:cNvSpPr txBox="1">
            <a:spLocks noGrp="1"/>
          </p:cNvSpPr>
          <p:nvPr>
            <p:ph type="body" idx="1"/>
          </p:nvPr>
        </p:nvSpPr>
        <p:spPr>
          <a:xfrm>
            <a:off x="1028455" y="5333098"/>
            <a:ext cx="3315300" cy="839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Clr>
                <a:schemeClr val="dk1"/>
              </a:buClr>
              <a:buSzPts val="1400"/>
              <a:buNone/>
              <a:defRPr sz="1400"/>
            </a:lvl2pPr>
            <a:lvl3pPr marL="1371600" lvl="2" indent="-228600" algn="l">
              <a:lnSpc>
                <a:spcPct val="90000"/>
              </a:lnSpc>
              <a:spcBef>
                <a:spcPts val="800"/>
              </a:spcBef>
              <a:spcAft>
                <a:spcPts val="0"/>
              </a:spcAft>
              <a:buClr>
                <a:schemeClr val="dk1"/>
              </a:buClr>
              <a:buSzPts val="1200"/>
              <a:buNone/>
              <a:defRPr sz="1200"/>
            </a:lvl3pPr>
            <a:lvl4pPr marL="1828800" lvl="3" indent="-228600" algn="l">
              <a:lnSpc>
                <a:spcPct val="90000"/>
              </a:lnSpc>
              <a:spcBef>
                <a:spcPts val="800"/>
              </a:spcBef>
              <a:spcAft>
                <a:spcPts val="0"/>
              </a:spcAft>
              <a:buClr>
                <a:schemeClr val="dk1"/>
              </a:buClr>
              <a:buSzPts val="1000"/>
              <a:buNone/>
              <a:defRPr sz="1000"/>
            </a:lvl4pPr>
            <a:lvl5pPr marL="2286000" lvl="4" indent="-228600" algn="l">
              <a:lnSpc>
                <a:spcPct val="90000"/>
              </a:lnSpc>
              <a:spcBef>
                <a:spcPts val="800"/>
              </a:spcBef>
              <a:spcAft>
                <a:spcPts val="0"/>
              </a:spcAft>
              <a:buClr>
                <a:schemeClr val="dk1"/>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158" name="Google Shape;158;g207b2cbffd3_1_432" descr="An empty placeholder to add an image. Click on the placeholder and select the image that you wish to add"/>
          <p:cNvSpPr>
            <a:spLocks noGrp="1"/>
          </p:cNvSpPr>
          <p:nvPr>
            <p:ph type="pic" idx="3"/>
          </p:nvPr>
        </p:nvSpPr>
        <p:spPr>
          <a:xfrm>
            <a:off x="4743450" y="1828801"/>
            <a:ext cx="3429000" cy="3429000"/>
          </a:xfrm>
          <a:prstGeom prst="rect">
            <a:avLst/>
          </a:prstGeom>
          <a:noFill/>
          <a:ln>
            <a:noFill/>
          </a:ln>
        </p:spPr>
      </p:sp>
      <p:sp>
        <p:nvSpPr>
          <p:cNvPr id="159" name="Google Shape;159;g207b2cbffd3_1_432"/>
          <p:cNvSpPr txBox="1">
            <a:spLocks noGrp="1"/>
          </p:cNvSpPr>
          <p:nvPr>
            <p:ph type="body" idx="4"/>
          </p:nvPr>
        </p:nvSpPr>
        <p:spPr>
          <a:xfrm>
            <a:off x="4809715" y="5333098"/>
            <a:ext cx="3315300" cy="839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Clr>
                <a:schemeClr val="dk1"/>
              </a:buClr>
              <a:buSzPts val="1400"/>
              <a:buNone/>
              <a:defRPr sz="1400"/>
            </a:lvl2pPr>
            <a:lvl3pPr marL="1371600" lvl="2" indent="-228600" algn="l">
              <a:lnSpc>
                <a:spcPct val="90000"/>
              </a:lnSpc>
              <a:spcBef>
                <a:spcPts val="800"/>
              </a:spcBef>
              <a:spcAft>
                <a:spcPts val="0"/>
              </a:spcAft>
              <a:buClr>
                <a:schemeClr val="dk1"/>
              </a:buClr>
              <a:buSzPts val="1200"/>
              <a:buNone/>
              <a:defRPr sz="1200"/>
            </a:lvl3pPr>
            <a:lvl4pPr marL="1828800" lvl="3" indent="-228600" algn="l">
              <a:lnSpc>
                <a:spcPct val="90000"/>
              </a:lnSpc>
              <a:spcBef>
                <a:spcPts val="800"/>
              </a:spcBef>
              <a:spcAft>
                <a:spcPts val="0"/>
              </a:spcAft>
              <a:buClr>
                <a:schemeClr val="dk1"/>
              </a:buClr>
              <a:buSzPts val="1000"/>
              <a:buNone/>
              <a:defRPr sz="1000"/>
            </a:lvl4pPr>
            <a:lvl5pPr marL="2286000" lvl="4" indent="-228600" algn="l">
              <a:lnSpc>
                <a:spcPct val="90000"/>
              </a:lnSpc>
              <a:spcBef>
                <a:spcPts val="800"/>
              </a:spcBef>
              <a:spcAft>
                <a:spcPts val="0"/>
              </a:spcAft>
              <a:buClr>
                <a:schemeClr val="dk1"/>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160" name="Google Shape;160;g207b2cbffd3_1_432"/>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g207b2cbffd3_1_432"/>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g207b2cbffd3_1_432"/>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3"/>
        <p:cNvGrpSpPr/>
        <p:nvPr/>
      </p:nvGrpSpPr>
      <p:grpSpPr>
        <a:xfrm>
          <a:off x="0" y="0"/>
          <a:ext cx="0" cy="0"/>
          <a:chOff x="0" y="0"/>
          <a:chExt cx="0" cy="0"/>
        </a:xfrm>
      </p:grpSpPr>
      <p:sp>
        <p:nvSpPr>
          <p:cNvPr id="164" name="Google Shape;164;g207b2cbffd3_1_445"/>
          <p:cNvSpPr txBox="1">
            <a:spLocks noGrp="1"/>
          </p:cNvSpPr>
          <p:nvPr>
            <p:ph type="title"/>
          </p:nvPr>
        </p:nvSpPr>
        <p:spPr>
          <a:xfrm>
            <a:off x="971550" y="255134"/>
            <a:ext cx="7200900" cy="10368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g207b2cbffd3_1_445"/>
          <p:cNvSpPr txBox="1">
            <a:spLocks noGrp="1"/>
          </p:cNvSpPr>
          <p:nvPr>
            <p:ph type="body" idx="1"/>
          </p:nvPr>
        </p:nvSpPr>
        <p:spPr>
          <a:xfrm rot="5400000">
            <a:off x="2400300" y="400050"/>
            <a:ext cx="4343400" cy="72009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66" name="Google Shape;166;g207b2cbffd3_1_445"/>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g207b2cbffd3_1_445"/>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g207b2cbffd3_1_445"/>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69"/>
        <p:cNvGrpSpPr/>
        <p:nvPr/>
      </p:nvGrpSpPr>
      <p:grpSpPr>
        <a:xfrm>
          <a:off x="0" y="0"/>
          <a:ext cx="0" cy="0"/>
          <a:chOff x="0" y="0"/>
          <a:chExt cx="0" cy="0"/>
        </a:xfrm>
      </p:grpSpPr>
      <p:sp>
        <p:nvSpPr>
          <p:cNvPr id="170" name="Google Shape;170;g207b2cbffd3_1_451"/>
          <p:cNvSpPr/>
          <p:nvPr/>
        </p:nvSpPr>
        <p:spPr>
          <a:xfrm rot="5400000">
            <a:off x="4814850" y="2528850"/>
            <a:ext cx="6858000" cy="18003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71" name="Google Shape;171;g207b2cbffd3_1_451"/>
          <p:cNvSpPr/>
          <p:nvPr/>
        </p:nvSpPr>
        <p:spPr>
          <a:xfrm rot="5400000">
            <a:off x="3891241" y="3398250"/>
            <a:ext cx="6858000" cy="61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72" name="Google Shape;172;g207b2cbffd3_1_451"/>
          <p:cNvSpPr/>
          <p:nvPr/>
        </p:nvSpPr>
        <p:spPr>
          <a:xfrm rot="5400000">
            <a:off x="3831529" y="3398250"/>
            <a:ext cx="6858000" cy="61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73" name="Google Shape;173;g207b2cbffd3_1_451"/>
          <p:cNvSpPr txBox="1">
            <a:spLocks noGrp="1"/>
          </p:cNvSpPr>
          <p:nvPr>
            <p:ph type="title"/>
          </p:nvPr>
        </p:nvSpPr>
        <p:spPr>
          <a:xfrm rot="5400000">
            <a:off x="5047792" y="3041550"/>
            <a:ext cx="5486400" cy="774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g207b2cbffd3_1_451"/>
          <p:cNvSpPr txBox="1">
            <a:spLocks noGrp="1"/>
          </p:cNvSpPr>
          <p:nvPr>
            <p:ph type="body" idx="1"/>
          </p:nvPr>
        </p:nvSpPr>
        <p:spPr>
          <a:xfrm rot="5400000">
            <a:off x="1219615" y="437700"/>
            <a:ext cx="5486400" cy="5982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75" name="Google Shape;175;g207b2cbffd3_1_451"/>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g207b2cbffd3_1_451"/>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g207b2cbffd3_1_451"/>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8"/>
        <p:cNvGrpSpPr/>
        <p:nvPr/>
      </p:nvGrpSpPr>
      <p:grpSpPr>
        <a:xfrm>
          <a:off x="0" y="0"/>
          <a:ext cx="0" cy="0"/>
          <a:chOff x="0" y="0"/>
          <a:chExt cx="0" cy="0"/>
        </a:xfrm>
      </p:grpSpPr>
      <p:sp>
        <p:nvSpPr>
          <p:cNvPr id="179" name="Google Shape;179;g207b2cbffd3_1_460"/>
          <p:cNvSpPr/>
          <p:nvPr/>
        </p:nvSpPr>
        <p:spPr>
          <a:xfrm>
            <a:off x="-75" y="6727600"/>
            <a:ext cx="9144000" cy="130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g207b2cbffd3_1_460"/>
          <p:cNvSpPr txBox="1">
            <a:spLocks noGrp="1"/>
          </p:cNvSpPr>
          <p:nvPr>
            <p:ph type="title"/>
          </p:nvPr>
        </p:nvSpPr>
        <p:spPr>
          <a:xfrm>
            <a:off x="311700" y="593367"/>
            <a:ext cx="8520600" cy="943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1pPr>
            <a:lvl2pPr lvl="1" algn="l">
              <a:lnSpc>
                <a:spcPct val="100000"/>
              </a:lnSpc>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lgn="l">
              <a:lnSpc>
                <a:spcPct val="100000"/>
              </a:lnSpc>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lgn="l">
              <a:lnSpc>
                <a:spcPct val="100000"/>
              </a:lnSpc>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lgn="l">
              <a:lnSpc>
                <a:spcPct val="100000"/>
              </a:lnSpc>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lgn="l">
              <a:lnSpc>
                <a:spcPct val="100000"/>
              </a:lnSpc>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lgn="l">
              <a:lnSpc>
                <a:spcPct val="100000"/>
              </a:lnSpc>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lgn="l">
              <a:lnSpc>
                <a:spcPct val="100000"/>
              </a:lnSpc>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lgn="l">
              <a:lnSpc>
                <a:spcPct val="100000"/>
              </a:lnSpc>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181" name="Google Shape;181;g207b2cbffd3_1_460"/>
          <p:cNvSpPr txBox="1">
            <a:spLocks noGrp="1"/>
          </p:cNvSpPr>
          <p:nvPr>
            <p:ph type="body" idx="1"/>
          </p:nvPr>
        </p:nvSpPr>
        <p:spPr>
          <a:xfrm>
            <a:off x="311700" y="1688433"/>
            <a:ext cx="8520600" cy="4403700"/>
          </a:xfrm>
          <a:prstGeom prst="rect">
            <a:avLst/>
          </a:prstGeom>
          <a:noFill/>
          <a:ln>
            <a:noFill/>
          </a:ln>
        </p:spPr>
        <p:txBody>
          <a:bodyPr spcFirstLastPara="1" wrap="square" lIns="91425" tIns="91425" rIns="91425" bIns="91425" anchor="t" anchorCtr="0">
            <a:noAutofit/>
          </a:bodyPr>
          <a:lstStyle>
            <a:lvl1pPr marL="457200" marR="0" lvl="0" indent="-228600" algn="l">
              <a:lnSpc>
                <a:spcPct val="115000"/>
              </a:lnSpc>
              <a:spcBef>
                <a:spcPts val="0"/>
              </a:spcBef>
              <a:spcAft>
                <a:spcPts val="0"/>
              </a:spcAft>
              <a:buClr>
                <a:schemeClr val="dk2"/>
              </a:buClr>
              <a:buSzPts val="1800"/>
              <a:buFont typeface="Open Sans"/>
              <a:buNone/>
              <a:defRPr sz="1800" b="0" i="0" u="none" strike="noStrike" cap="none">
                <a:solidFill>
                  <a:schemeClr val="dk2"/>
                </a:solidFill>
                <a:latin typeface="Open Sans"/>
                <a:ea typeface="Open Sans"/>
                <a:cs typeface="Open Sans"/>
                <a:sym typeface="Open Sans"/>
              </a:defRPr>
            </a:lvl1pPr>
            <a:lvl2pPr marL="914400" marR="0" lvl="1" indent="-228600" algn="l">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228600" algn="l">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228600" algn="l">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228600" algn="l">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228600" algn="l">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228600" algn="l">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228600" algn="l">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228600" algn="l">
              <a:lnSpc>
                <a:spcPct val="115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endParaRPr/>
          </a:p>
        </p:txBody>
      </p:sp>
      <p:sp>
        <p:nvSpPr>
          <p:cNvPr id="182" name="Google Shape;182;g207b2cbffd3_1_460"/>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g1f1733f5671_0_174"/>
          <p:cNvSpPr txBox="1">
            <a:spLocks noGrp="1"/>
          </p:cNvSpPr>
          <p:nvPr>
            <p:ph type="title"/>
          </p:nvPr>
        </p:nvSpPr>
        <p:spPr>
          <a:xfrm>
            <a:off x="685800" y="608013"/>
            <a:ext cx="7772400" cy="11445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 name="Google Shape;21;g1f1733f5671_0_174"/>
          <p:cNvSpPr txBox="1">
            <a:spLocks noGrp="1"/>
          </p:cNvSpPr>
          <p:nvPr>
            <p:ph type="body" idx="1"/>
          </p:nvPr>
        </p:nvSpPr>
        <p:spPr>
          <a:xfrm>
            <a:off x="685800" y="1979613"/>
            <a:ext cx="7772400" cy="4116300"/>
          </a:xfrm>
          <a:prstGeom prst="rect">
            <a:avLst/>
          </a:prstGeom>
          <a:noFill/>
          <a:ln>
            <a:noFill/>
          </a:ln>
        </p:spPr>
        <p:txBody>
          <a:bodyPr spcFirstLastPara="1" wrap="square" lIns="91425" tIns="45700" rIns="91425" bIns="45700" anchor="t" anchorCtr="0">
            <a:normAutofit/>
          </a:bodyPr>
          <a:lstStyle>
            <a:lvl1pPr marL="457200" lvl="0" indent="-342900" algn="l">
              <a:lnSpc>
                <a:spcPct val="115000"/>
              </a:lnSpc>
              <a:spcBef>
                <a:spcPts val="360"/>
              </a:spcBef>
              <a:spcAft>
                <a:spcPts val="0"/>
              </a:spcAft>
              <a:buClr>
                <a:schemeClr val="dk1"/>
              </a:buClr>
              <a:buSzPts val="1800"/>
              <a:buChar char="●"/>
              <a:defRPr/>
            </a:lvl1pPr>
            <a:lvl2pPr marL="914400" lvl="1" indent="-342900" algn="l">
              <a:lnSpc>
                <a:spcPct val="115000"/>
              </a:lnSpc>
              <a:spcBef>
                <a:spcPts val="360"/>
              </a:spcBef>
              <a:spcAft>
                <a:spcPts val="0"/>
              </a:spcAft>
              <a:buClr>
                <a:schemeClr val="dk1"/>
              </a:buClr>
              <a:buSzPts val="1800"/>
              <a:buChar char="○"/>
              <a:defRPr/>
            </a:lvl2pPr>
            <a:lvl3pPr marL="1371600" lvl="2" indent="-342900" algn="l">
              <a:lnSpc>
                <a:spcPct val="115000"/>
              </a:lnSpc>
              <a:spcBef>
                <a:spcPts val="360"/>
              </a:spcBef>
              <a:spcAft>
                <a:spcPts val="0"/>
              </a:spcAft>
              <a:buClr>
                <a:schemeClr val="dk1"/>
              </a:buClr>
              <a:buSzPts val="1800"/>
              <a:buChar char="■"/>
              <a:defRPr/>
            </a:lvl3pPr>
            <a:lvl4pPr marL="1828800" lvl="3" indent="-342900" algn="l">
              <a:lnSpc>
                <a:spcPct val="115000"/>
              </a:lnSpc>
              <a:spcBef>
                <a:spcPts val="360"/>
              </a:spcBef>
              <a:spcAft>
                <a:spcPts val="0"/>
              </a:spcAft>
              <a:buClr>
                <a:schemeClr val="dk1"/>
              </a:buClr>
              <a:buSzPts val="1800"/>
              <a:buChar char="●"/>
              <a:defRPr/>
            </a:lvl4pPr>
            <a:lvl5pPr marL="2286000" lvl="4" indent="-342900" algn="l">
              <a:lnSpc>
                <a:spcPct val="115000"/>
              </a:lnSpc>
              <a:spcBef>
                <a:spcPts val="360"/>
              </a:spcBef>
              <a:spcAft>
                <a:spcPts val="0"/>
              </a:spcAft>
              <a:buClr>
                <a:schemeClr val="dk1"/>
              </a:buClr>
              <a:buSzPts val="1800"/>
              <a:buChar char="○"/>
              <a:defRPr/>
            </a:lvl5pPr>
            <a:lvl6pPr marL="2743200" lvl="5" indent="-342900" algn="l">
              <a:lnSpc>
                <a:spcPct val="115000"/>
              </a:lnSpc>
              <a:spcBef>
                <a:spcPts val="360"/>
              </a:spcBef>
              <a:spcAft>
                <a:spcPts val="0"/>
              </a:spcAft>
              <a:buClr>
                <a:schemeClr val="dk1"/>
              </a:buClr>
              <a:buSzPts val="1800"/>
              <a:buChar char="■"/>
              <a:defRPr/>
            </a:lvl6pPr>
            <a:lvl7pPr marL="3200400" lvl="6" indent="-342900" algn="l">
              <a:lnSpc>
                <a:spcPct val="115000"/>
              </a:lnSpc>
              <a:spcBef>
                <a:spcPts val="360"/>
              </a:spcBef>
              <a:spcAft>
                <a:spcPts val="0"/>
              </a:spcAft>
              <a:buClr>
                <a:schemeClr val="dk1"/>
              </a:buClr>
              <a:buSzPts val="1800"/>
              <a:buChar char="●"/>
              <a:defRPr/>
            </a:lvl7pPr>
            <a:lvl8pPr marL="3657600" lvl="7" indent="-342900" algn="l">
              <a:lnSpc>
                <a:spcPct val="115000"/>
              </a:lnSpc>
              <a:spcBef>
                <a:spcPts val="360"/>
              </a:spcBef>
              <a:spcAft>
                <a:spcPts val="0"/>
              </a:spcAft>
              <a:buClr>
                <a:schemeClr val="dk1"/>
              </a:buClr>
              <a:buSzPts val="1800"/>
              <a:buChar char="○"/>
              <a:defRPr/>
            </a:lvl8pPr>
            <a:lvl9pPr marL="4114800" lvl="8" indent="-342900" algn="l">
              <a:lnSpc>
                <a:spcPct val="115000"/>
              </a:lnSpc>
              <a:spcBef>
                <a:spcPts val="360"/>
              </a:spcBef>
              <a:spcAft>
                <a:spcPts val="0"/>
              </a:spcAft>
              <a:buClr>
                <a:schemeClr val="dk1"/>
              </a:buClr>
              <a:buSzPts val="1800"/>
              <a:buChar char="■"/>
              <a:defRPr/>
            </a:lvl9pPr>
          </a:lstStyle>
          <a:p>
            <a:endParaRPr/>
          </a:p>
        </p:txBody>
      </p:sp>
      <p:sp>
        <p:nvSpPr>
          <p:cNvPr id="22" name="Google Shape;22;g1f1733f5671_0_174"/>
          <p:cNvSpPr txBox="1">
            <a:spLocks noGrp="1"/>
          </p:cNvSpPr>
          <p:nvPr>
            <p:ph type="dt" idx="10"/>
          </p:nvPr>
        </p:nvSpPr>
        <p:spPr>
          <a:xfrm>
            <a:off x="685800" y="6249988"/>
            <a:ext cx="1905000" cy="455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g1f1733f5671_0_174"/>
          <p:cNvSpPr txBox="1">
            <a:spLocks noGrp="1"/>
          </p:cNvSpPr>
          <p:nvPr>
            <p:ph type="ftr" idx="11"/>
          </p:nvPr>
        </p:nvSpPr>
        <p:spPr>
          <a:xfrm>
            <a:off x="3124200" y="6249988"/>
            <a:ext cx="2895600" cy="4557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Google Shape;24;g1f1733f5671_0_174"/>
          <p:cNvSpPr txBox="1">
            <a:spLocks noGrp="1"/>
          </p:cNvSpPr>
          <p:nvPr>
            <p:ph type="sldNum" idx="12"/>
          </p:nvPr>
        </p:nvSpPr>
        <p:spPr>
          <a:xfrm>
            <a:off x="6553200" y="6249988"/>
            <a:ext cx="1905000" cy="455700"/>
          </a:xfrm>
          <a:prstGeom prst="rect">
            <a:avLst/>
          </a:prstGeom>
          <a:noFill/>
          <a:ln>
            <a:noFill/>
          </a:ln>
        </p:spPr>
        <p:txBody>
          <a:bodyPr spcFirstLastPara="1" wrap="square" lIns="91425" tIns="45700" rIns="91425" bIns="45700" anchor="t"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187"/>
        <p:cNvGrpSpPr/>
        <p:nvPr/>
      </p:nvGrpSpPr>
      <p:grpSpPr>
        <a:xfrm>
          <a:off x="0" y="0"/>
          <a:ext cx="0" cy="0"/>
          <a:chOff x="0" y="0"/>
          <a:chExt cx="0" cy="0"/>
        </a:xfrm>
      </p:grpSpPr>
      <p:sp>
        <p:nvSpPr>
          <p:cNvPr id="188" name="Google Shape;188;g2093705d83a_0_366"/>
          <p:cNvSpPr/>
          <p:nvPr/>
        </p:nvSpPr>
        <p:spPr>
          <a:xfrm>
            <a:off x="0" y="0"/>
            <a:ext cx="9144000" cy="650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 name="Google Shape;189;g2093705d83a_0_366"/>
          <p:cNvGrpSpPr/>
          <p:nvPr/>
        </p:nvGrpSpPr>
        <p:grpSpPr>
          <a:xfrm>
            <a:off x="830392" y="1588427"/>
            <a:ext cx="745763" cy="61102"/>
            <a:chOff x="4580561" y="2589004"/>
            <a:chExt cx="1064464" cy="25200"/>
          </a:xfrm>
        </p:grpSpPr>
        <p:sp>
          <p:nvSpPr>
            <p:cNvPr id="190" name="Google Shape;190;g2093705d83a_0_36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g2093705d83a_0_36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 name="Google Shape;192;g2093705d83a_0_366"/>
          <p:cNvSpPr txBox="1">
            <a:spLocks noGrp="1"/>
          </p:cNvSpPr>
          <p:nvPr>
            <p:ph type="ctrTitle"/>
          </p:nvPr>
        </p:nvSpPr>
        <p:spPr>
          <a:xfrm>
            <a:off x="729450" y="1763267"/>
            <a:ext cx="7688100" cy="2219700"/>
          </a:xfrm>
          <a:prstGeom prst="rect">
            <a:avLst/>
          </a:prstGeom>
        </p:spPr>
        <p:txBody>
          <a:bodyPr spcFirstLastPara="1" wrap="square" lIns="91425" tIns="91425" rIns="91425" bIns="91425" anchor="t" anchorCtr="0">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93" name="Google Shape;193;g2093705d83a_0_366"/>
          <p:cNvSpPr txBox="1">
            <a:spLocks noGrp="1"/>
          </p:cNvSpPr>
          <p:nvPr>
            <p:ph type="subTitle" idx="1"/>
          </p:nvPr>
        </p:nvSpPr>
        <p:spPr>
          <a:xfrm>
            <a:off x="729627" y="4230533"/>
            <a:ext cx="7688100" cy="7215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94" name="Google Shape;194;g2093705d83a_0_366"/>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5"/>
        <p:cNvGrpSpPr/>
        <p:nvPr/>
      </p:nvGrpSpPr>
      <p:grpSpPr>
        <a:xfrm>
          <a:off x="0" y="0"/>
          <a:ext cx="0" cy="0"/>
          <a:chOff x="0" y="0"/>
          <a:chExt cx="0" cy="0"/>
        </a:xfrm>
      </p:grpSpPr>
      <p:grpSp>
        <p:nvGrpSpPr>
          <p:cNvPr id="196" name="Google Shape;196;g2093705d83a_0_374"/>
          <p:cNvGrpSpPr/>
          <p:nvPr/>
        </p:nvGrpSpPr>
        <p:grpSpPr>
          <a:xfrm>
            <a:off x="830392" y="1588427"/>
            <a:ext cx="745763" cy="61102"/>
            <a:chOff x="4580561" y="2589004"/>
            <a:chExt cx="1064464" cy="25200"/>
          </a:xfrm>
        </p:grpSpPr>
        <p:sp>
          <p:nvSpPr>
            <p:cNvPr id="197" name="Google Shape;197;g2093705d83a_0_37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g2093705d83a_0_37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 name="Google Shape;199;g2093705d83a_0_374"/>
          <p:cNvSpPr txBox="1">
            <a:spLocks noGrp="1"/>
          </p:cNvSpPr>
          <p:nvPr>
            <p:ph type="title"/>
          </p:nvPr>
        </p:nvSpPr>
        <p:spPr>
          <a:xfrm>
            <a:off x="729450" y="1763267"/>
            <a:ext cx="7688400" cy="2024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200" name="Google Shape;200;g2093705d83a_0_374"/>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1"/>
        <p:cNvGrpSpPr/>
        <p:nvPr/>
      </p:nvGrpSpPr>
      <p:grpSpPr>
        <a:xfrm>
          <a:off x="0" y="0"/>
          <a:ext cx="0" cy="0"/>
          <a:chOff x="0" y="0"/>
          <a:chExt cx="0" cy="0"/>
        </a:xfrm>
      </p:grpSpPr>
      <p:sp>
        <p:nvSpPr>
          <p:cNvPr id="202" name="Google Shape;202;g2093705d83a_0_380"/>
          <p:cNvSpPr/>
          <p:nvPr/>
        </p:nvSpPr>
        <p:spPr>
          <a:xfrm>
            <a:off x="0" y="0"/>
            <a:ext cx="9144000" cy="65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 name="Google Shape;203;g2093705d83a_0_380"/>
          <p:cNvGrpSpPr/>
          <p:nvPr/>
        </p:nvGrpSpPr>
        <p:grpSpPr>
          <a:xfrm>
            <a:off x="830392" y="1588427"/>
            <a:ext cx="745763" cy="61102"/>
            <a:chOff x="4580561" y="2589004"/>
            <a:chExt cx="1064464" cy="25200"/>
          </a:xfrm>
        </p:grpSpPr>
        <p:sp>
          <p:nvSpPr>
            <p:cNvPr id="204" name="Google Shape;204;g2093705d83a_0_38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g2093705d83a_0_38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g2093705d83a_0_380"/>
          <p:cNvSpPr txBox="1">
            <a:spLocks noGrp="1"/>
          </p:cNvSpPr>
          <p:nvPr>
            <p:ph type="title"/>
          </p:nvPr>
        </p:nvSpPr>
        <p:spPr>
          <a:xfrm>
            <a:off x="729450" y="1758200"/>
            <a:ext cx="7688700" cy="7137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207" name="Google Shape;207;g2093705d83a_0_380"/>
          <p:cNvSpPr txBox="1">
            <a:spLocks noGrp="1"/>
          </p:cNvSpPr>
          <p:nvPr>
            <p:ph type="body" idx="1"/>
          </p:nvPr>
        </p:nvSpPr>
        <p:spPr>
          <a:xfrm>
            <a:off x="729450" y="2771833"/>
            <a:ext cx="7688700" cy="30147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208" name="Google Shape;208;g2093705d83a_0_380"/>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9"/>
        <p:cNvGrpSpPr/>
        <p:nvPr/>
      </p:nvGrpSpPr>
      <p:grpSpPr>
        <a:xfrm>
          <a:off x="0" y="0"/>
          <a:ext cx="0" cy="0"/>
          <a:chOff x="0" y="0"/>
          <a:chExt cx="0" cy="0"/>
        </a:xfrm>
      </p:grpSpPr>
      <p:sp>
        <p:nvSpPr>
          <p:cNvPr id="210" name="Google Shape;210;g2093705d83a_0_388"/>
          <p:cNvSpPr/>
          <p:nvPr/>
        </p:nvSpPr>
        <p:spPr>
          <a:xfrm>
            <a:off x="0" y="0"/>
            <a:ext cx="9144000" cy="65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 name="Google Shape;211;g2093705d83a_0_388"/>
          <p:cNvGrpSpPr/>
          <p:nvPr/>
        </p:nvGrpSpPr>
        <p:grpSpPr>
          <a:xfrm>
            <a:off x="830392" y="1588427"/>
            <a:ext cx="745763" cy="61102"/>
            <a:chOff x="4580561" y="2589004"/>
            <a:chExt cx="1064464" cy="25200"/>
          </a:xfrm>
        </p:grpSpPr>
        <p:sp>
          <p:nvSpPr>
            <p:cNvPr id="212" name="Google Shape;212;g2093705d83a_0_38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g2093705d83a_0_38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 name="Google Shape;214;g2093705d83a_0_388"/>
          <p:cNvSpPr txBox="1">
            <a:spLocks noGrp="1"/>
          </p:cNvSpPr>
          <p:nvPr>
            <p:ph type="title"/>
          </p:nvPr>
        </p:nvSpPr>
        <p:spPr>
          <a:xfrm>
            <a:off x="729450" y="1758200"/>
            <a:ext cx="7688400" cy="7137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215" name="Google Shape;215;g2093705d83a_0_388"/>
          <p:cNvSpPr txBox="1">
            <a:spLocks noGrp="1"/>
          </p:cNvSpPr>
          <p:nvPr>
            <p:ph type="body" idx="1"/>
          </p:nvPr>
        </p:nvSpPr>
        <p:spPr>
          <a:xfrm>
            <a:off x="729325" y="2771833"/>
            <a:ext cx="3774300" cy="30147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216" name="Google Shape;216;g2093705d83a_0_388"/>
          <p:cNvSpPr txBox="1">
            <a:spLocks noGrp="1"/>
          </p:cNvSpPr>
          <p:nvPr>
            <p:ph type="body" idx="2"/>
          </p:nvPr>
        </p:nvSpPr>
        <p:spPr>
          <a:xfrm>
            <a:off x="4643604" y="2771833"/>
            <a:ext cx="3774300" cy="30147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217" name="Google Shape;217;g2093705d83a_0_388"/>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8"/>
        <p:cNvGrpSpPr/>
        <p:nvPr/>
      </p:nvGrpSpPr>
      <p:grpSpPr>
        <a:xfrm>
          <a:off x="0" y="0"/>
          <a:ext cx="0" cy="0"/>
          <a:chOff x="0" y="0"/>
          <a:chExt cx="0" cy="0"/>
        </a:xfrm>
      </p:grpSpPr>
      <p:sp>
        <p:nvSpPr>
          <p:cNvPr id="219" name="Google Shape;219;g2093705d83a_0_397"/>
          <p:cNvSpPr/>
          <p:nvPr/>
        </p:nvSpPr>
        <p:spPr>
          <a:xfrm>
            <a:off x="0" y="0"/>
            <a:ext cx="9144000" cy="65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 name="Google Shape;220;g2093705d83a_0_397"/>
          <p:cNvGrpSpPr/>
          <p:nvPr/>
        </p:nvGrpSpPr>
        <p:grpSpPr>
          <a:xfrm>
            <a:off x="830392" y="1588427"/>
            <a:ext cx="745763" cy="61102"/>
            <a:chOff x="4580561" y="2589004"/>
            <a:chExt cx="1064464" cy="25200"/>
          </a:xfrm>
        </p:grpSpPr>
        <p:sp>
          <p:nvSpPr>
            <p:cNvPr id="221" name="Google Shape;221;g2093705d83a_0_39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g2093705d83a_0_39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 name="Google Shape;223;g2093705d83a_0_397"/>
          <p:cNvSpPr txBox="1">
            <a:spLocks noGrp="1"/>
          </p:cNvSpPr>
          <p:nvPr>
            <p:ph type="title"/>
          </p:nvPr>
        </p:nvSpPr>
        <p:spPr>
          <a:xfrm>
            <a:off x="729450" y="1758200"/>
            <a:ext cx="7688400" cy="7137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224" name="Google Shape;224;g2093705d83a_0_397"/>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5"/>
        <p:cNvGrpSpPr/>
        <p:nvPr/>
      </p:nvGrpSpPr>
      <p:grpSpPr>
        <a:xfrm>
          <a:off x="0" y="0"/>
          <a:ext cx="0" cy="0"/>
          <a:chOff x="0" y="0"/>
          <a:chExt cx="0" cy="0"/>
        </a:xfrm>
      </p:grpSpPr>
      <p:sp>
        <p:nvSpPr>
          <p:cNvPr id="226" name="Google Shape;226;g2093705d83a_0_404"/>
          <p:cNvSpPr/>
          <p:nvPr/>
        </p:nvSpPr>
        <p:spPr>
          <a:xfrm>
            <a:off x="0" y="0"/>
            <a:ext cx="9144000" cy="65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g2093705d83a_0_404"/>
          <p:cNvGrpSpPr/>
          <p:nvPr/>
        </p:nvGrpSpPr>
        <p:grpSpPr>
          <a:xfrm>
            <a:off x="830392" y="1588427"/>
            <a:ext cx="745763" cy="61102"/>
            <a:chOff x="4580561" y="2589004"/>
            <a:chExt cx="1064464" cy="25200"/>
          </a:xfrm>
        </p:grpSpPr>
        <p:sp>
          <p:nvSpPr>
            <p:cNvPr id="228" name="Google Shape;228;g2093705d83a_0_40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g2093705d83a_0_40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0" name="Google Shape;230;g2093705d83a_0_404"/>
          <p:cNvSpPr txBox="1">
            <a:spLocks noGrp="1"/>
          </p:cNvSpPr>
          <p:nvPr>
            <p:ph type="title"/>
          </p:nvPr>
        </p:nvSpPr>
        <p:spPr>
          <a:xfrm>
            <a:off x="730000" y="1758200"/>
            <a:ext cx="3300900" cy="18420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231" name="Google Shape;231;g2093705d83a_0_404"/>
          <p:cNvSpPr txBox="1">
            <a:spLocks noGrp="1"/>
          </p:cNvSpPr>
          <p:nvPr>
            <p:ph type="body" idx="1"/>
          </p:nvPr>
        </p:nvSpPr>
        <p:spPr>
          <a:xfrm>
            <a:off x="721225" y="3708967"/>
            <a:ext cx="3300900" cy="21300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232" name="Google Shape;232;g2093705d83a_0_404"/>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233"/>
        <p:cNvGrpSpPr/>
        <p:nvPr/>
      </p:nvGrpSpPr>
      <p:grpSpPr>
        <a:xfrm>
          <a:off x="0" y="0"/>
          <a:ext cx="0" cy="0"/>
          <a:chOff x="0" y="0"/>
          <a:chExt cx="0" cy="0"/>
        </a:xfrm>
      </p:grpSpPr>
      <p:grpSp>
        <p:nvGrpSpPr>
          <p:cNvPr id="234" name="Google Shape;234;g2093705d83a_0_412"/>
          <p:cNvGrpSpPr/>
          <p:nvPr/>
        </p:nvGrpSpPr>
        <p:grpSpPr>
          <a:xfrm>
            <a:off x="830392" y="5558926"/>
            <a:ext cx="745763" cy="61102"/>
            <a:chOff x="4580561" y="2589004"/>
            <a:chExt cx="1064464" cy="25200"/>
          </a:xfrm>
        </p:grpSpPr>
        <p:sp>
          <p:nvSpPr>
            <p:cNvPr id="235" name="Google Shape;235;g2093705d83a_0_412"/>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g2093705d83a_0_412"/>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 name="Google Shape;237;g2093705d83a_0_412"/>
          <p:cNvSpPr txBox="1">
            <a:spLocks noGrp="1"/>
          </p:cNvSpPr>
          <p:nvPr>
            <p:ph type="title"/>
          </p:nvPr>
        </p:nvSpPr>
        <p:spPr>
          <a:xfrm>
            <a:off x="729450" y="1152400"/>
            <a:ext cx="7021200" cy="39801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238" name="Google Shape;238;g2093705d83a_0_412"/>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39"/>
        <p:cNvGrpSpPr/>
        <p:nvPr/>
      </p:nvGrpSpPr>
      <p:grpSpPr>
        <a:xfrm>
          <a:off x="0" y="0"/>
          <a:ext cx="0" cy="0"/>
          <a:chOff x="0" y="0"/>
          <a:chExt cx="0" cy="0"/>
        </a:xfrm>
      </p:grpSpPr>
      <p:sp>
        <p:nvSpPr>
          <p:cNvPr id="240" name="Google Shape;240;g2093705d83a_0_418"/>
          <p:cNvSpPr/>
          <p:nvPr/>
        </p:nvSpPr>
        <p:spPr>
          <a:xfrm>
            <a:off x="0" y="0"/>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 name="Google Shape;241;g2093705d83a_0_418"/>
          <p:cNvGrpSpPr/>
          <p:nvPr/>
        </p:nvGrpSpPr>
        <p:grpSpPr>
          <a:xfrm>
            <a:off x="830392" y="1588427"/>
            <a:ext cx="745763" cy="61102"/>
            <a:chOff x="4580561" y="2589004"/>
            <a:chExt cx="1064464" cy="25200"/>
          </a:xfrm>
        </p:grpSpPr>
        <p:sp>
          <p:nvSpPr>
            <p:cNvPr id="242" name="Google Shape;242;g2093705d83a_0_41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g2093705d83a_0_41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 name="Google Shape;244;g2093705d83a_0_418"/>
          <p:cNvSpPr txBox="1">
            <a:spLocks noGrp="1"/>
          </p:cNvSpPr>
          <p:nvPr>
            <p:ph type="title"/>
          </p:nvPr>
        </p:nvSpPr>
        <p:spPr>
          <a:xfrm>
            <a:off x="730000" y="1758200"/>
            <a:ext cx="3300900" cy="22497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245" name="Google Shape;245;g2093705d83a_0_418"/>
          <p:cNvSpPr txBox="1">
            <a:spLocks noGrp="1"/>
          </p:cNvSpPr>
          <p:nvPr>
            <p:ph type="subTitle" idx="1"/>
          </p:nvPr>
        </p:nvSpPr>
        <p:spPr>
          <a:xfrm>
            <a:off x="724950" y="4215367"/>
            <a:ext cx="3300900" cy="10119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46" name="Google Shape;246;g2093705d83a_0_418"/>
          <p:cNvSpPr txBox="1">
            <a:spLocks noGrp="1"/>
          </p:cNvSpPr>
          <p:nvPr>
            <p:ph type="body" idx="2"/>
          </p:nvPr>
        </p:nvSpPr>
        <p:spPr>
          <a:xfrm>
            <a:off x="5174225" y="1803500"/>
            <a:ext cx="3374400" cy="40341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247" name="Google Shape;247;g2093705d83a_0_418"/>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8"/>
        <p:cNvGrpSpPr/>
        <p:nvPr/>
      </p:nvGrpSpPr>
      <p:grpSpPr>
        <a:xfrm>
          <a:off x="0" y="0"/>
          <a:ext cx="0" cy="0"/>
          <a:chOff x="0" y="0"/>
          <a:chExt cx="0" cy="0"/>
        </a:xfrm>
      </p:grpSpPr>
      <p:sp>
        <p:nvSpPr>
          <p:cNvPr id="249" name="Google Shape;249;g2093705d83a_0_427"/>
          <p:cNvSpPr txBox="1">
            <a:spLocks noGrp="1"/>
          </p:cNvSpPr>
          <p:nvPr>
            <p:ph type="body" idx="1"/>
          </p:nvPr>
        </p:nvSpPr>
        <p:spPr>
          <a:xfrm>
            <a:off x="724950" y="5830068"/>
            <a:ext cx="7697400" cy="614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300"/>
              <a:buNone/>
              <a:defRPr/>
            </a:lvl1pPr>
          </a:lstStyle>
          <a:p>
            <a:endParaRPr/>
          </a:p>
        </p:txBody>
      </p:sp>
      <p:sp>
        <p:nvSpPr>
          <p:cNvPr id="250" name="Google Shape;250;g2093705d83a_0_427"/>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251"/>
        <p:cNvGrpSpPr/>
        <p:nvPr/>
      </p:nvGrpSpPr>
      <p:grpSpPr>
        <a:xfrm>
          <a:off x="0" y="0"/>
          <a:ext cx="0" cy="0"/>
          <a:chOff x="0" y="0"/>
          <a:chExt cx="0" cy="0"/>
        </a:xfrm>
      </p:grpSpPr>
      <p:grpSp>
        <p:nvGrpSpPr>
          <p:cNvPr id="252" name="Google Shape;252;g2093705d83a_0_430"/>
          <p:cNvGrpSpPr/>
          <p:nvPr/>
        </p:nvGrpSpPr>
        <p:grpSpPr>
          <a:xfrm>
            <a:off x="830392" y="5558926"/>
            <a:ext cx="745763" cy="61102"/>
            <a:chOff x="4580561" y="2589004"/>
            <a:chExt cx="1064464" cy="25200"/>
          </a:xfrm>
        </p:grpSpPr>
        <p:sp>
          <p:nvSpPr>
            <p:cNvPr id="253" name="Google Shape;253;g2093705d83a_0_430"/>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g2093705d83a_0_430"/>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g2093705d83a_0_430"/>
          <p:cNvSpPr txBox="1">
            <a:spLocks noGrp="1"/>
          </p:cNvSpPr>
          <p:nvPr>
            <p:ph type="title" hasCustomPrompt="1"/>
          </p:nvPr>
        </p:nvSpPr>
        <p:spPr>
          <a:xfrm>
            <a:off x="729450" y="978600"/>
            <a:ext cx="7688400" cy="1659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256" name="Google Shape;256;g2093705d83a_0_430"/>
          <p:cNvSpPr txBox="1">
            <a:spLocks noGrp="1"/>
          </p:cNvSpPr>
          <p:nvPr>
            <p:ph type="body" idx="1"/>
          </p:nvPr>
        </p:nvSpPr>
        <p:spPr>
          <a:xfrm>
            <a:off x="729450" y="3030517"/>
            <a:ext cx="7688400" cy="21072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Clr>
                <a:schemeClr val="lt1"/>
              </a:buClr>
              <a:buSzPts val="1300"/>
              <a:buChar char="●"/>
              <a:defRPr>
                <a:solidFill>
                  <a:schemeClr val="lt1"/>
                </a:solidFill>
              </a:defRPr>
            </a:lvl1pPr>
            <a:lvl2pPr marL="914400" lvl="1" indent="-298450" rtl="0">
              <a:spcBef>
                <a:spcPts val="0"/>
              </a:spcBef>
              <a:spcAft>
                <a:spcPts val="0"/>
              </a:spcAft>
              <a:buClr>
                <a:schemeClr val="lt1"/>
              </a:buClr>
              <a:buSzPts val="1100"/>
              <a:buChar char="○"/>
              <a:defRPr>
                <a:solidFill>
                  <a:schemeClr val="lt1"/>
                </a:solidFill>
              </a:defRPr>
            </a:lvl2pPr>
            <a:lvl3pPr marL="1371600" lvl="2" indent="-298450" rtl="0">
              <a:spcBef>
                <a:spcPts val="0"/>
              </a:spcBef>
              <a:spcAft>
                <a:spcPts val="0"/>
              </a:spcAft>
              <a:buClr>
                <a:schemeClr val="lt1"/>
              </a:buClr>
              <a:buSzPts val="1100"/>
              <a:buChar char="■"/>
              <a:defRPr>
                <a:solidFill>
                  <a:schemeClr val="lt1"/>
                </a:solidFill>
              </a:defRPr>
            </a:lvl3pPr>
            <a:lvl4pPr marL="1828800" lvl="3" indent="-298450" rtl="0">
              <a:spcBef>
                <a:spcPts val="0"/>
              </a:spcBef>
              <a:spcAft>
                <a:spcPts val="0"/>
              </a:spcAft>
              <a:buClr>
                <a:schemeClr val="lt1"/>
              </a:buClr>
              <a:buSzPts val="1100"/>
              <a:buChar char="●"/>
              <a:defRPr>
                <a:solidFill>
                  <a:schemeClr val="lt1"/>
                </a:solidFill>
              </a:defRPr>
            </a:lvl4pPr>
            <a:lvl5pPr marL="2286000" lvl="4" indent="-298450" rtl="0">
              <a:spcBef>
                <a:spcPts val="0"/>
              </a:spcBef>
              <a:spcAft>
                <a:spcPts val="0"/>
              </a:spcAft>
              <a:buClr>
                <a:schemeClr val="lt1"/>
              </a:buClr>
              <a:buSzPts val="1100"/>
              <a:buChar char="○"/>
              <a:defRPr>
                <a:solidFill>
                  <a:schemeClr val="lt1"/>
                </a:solidFill>
              </a:defRPr>
            </a:lvl5pPr>
            <a:lvl6pPr marL="2743200" lvl="5" indent="-298450" rtl="0">
              <a:spcBef>
                <a:spcPts val="0"/>
              </a:spcBef>
              <a:spcAft>
                <a:spcPts val="0"/>
              </a:spcAft>
              <a:buClr>
                <a:schemeClr val="lt1"/>
              </a:buClr>
              <a:buSzPts val="1100"/>
              <a:buChar char="■"/>
              <a:defRPr>
                <a:solidFill>
                  <a:schemeClr val="lt1"/>
                </a:solidFill>
              </a:defRPr>
            </a:lvl6pPr>
            <a:lvl7pPr marL="3200400" lvl="6" indent="-298450" rtl="0">
              <a:spcBef>
                <a:spcPts val="0"/>
              </a:spcBef>
              <a:spcAft>
                <a:spcPts val="0"/>
              </a:spcAft>
              <a:buClr>
                <a:schemeClr val="lt1"/>
              </a:buClr>
              <a:buSzPts val="1100"/>
              <a:buChar char="●"/>
              <a:defRPr>
                <a:solidFill>
                  <a:schemeClr val="lt1"/>
                </a:solidFill>
              </a:defRPr>
            </a:lvl7pPr>
            <a:lvl8pPr marL="3657600" lvl="7" indent="-298450" rtl="0">
              <a:spcBef>
                <a:spcPts val="0"/>
              </a:spcBef>
              <a:spcAft>
                <a:spcPts val="0"/>
              </a:spcAft>
              <a:buClr>
                <a:schemeClr val="lt1"/>
              </a:buClr>
              <a:buSzPts val="1100"/>
              <a:buChar char="○"/>
              <a:defRPr>
                <a:solidFill>
                  <a:schemeClr val="lt1"/>
                </a:solidFill>
              </a:defRPr>
            </a:lvl8pPr>
            <a:lvl9pPr marL="4114800" lvl="8" indent="-298450" rtl="0">
              <a:spcBef>
                <a:spcPts val="0"/>
              </a:spcBef>
              <a:spcAft>
                <a:spcPts val="0"/>
              </a:spcAft>
              <a:buClr>
                <a:schemeClr val="lt1"/>
              </a:buClr>
              <a:buSzPts val="1100"/>
              <a:buChar char="■"/>
              <a:defRPr>
                <a:solidFill>
                  <a:schemeClr val="lt1"/>
                </a:solidFill>
              </a:defRPr>
            </a:lvl9pPr>
          </a:lstStyle>
          <a:p>
            <a:endParaRPr/>
          </a:p>
        </p:txBody>
      </p:sp>
      <p:sp>
        <p:nvSpPr>
          <p:cNvPr id="257" name="Google Shape;257;g2093705d83a_0_430"/>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g1f1733f5671_0_137"/>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7" name="Google Shape;27;g1f1733f5671_0_13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8"/>
        <p:cNvGrpSpPr/>
        <p:nvPr/>
      </p:nvGrpSpPr>
      <p:grpSpPr>
        <a:xfrm>
          <a:off x="0" y="0"/>
          <a:ext cx="0" cy="0"/>
          <a:chOff x="0" y="0"/>
          <a:chExt cx="0" cy="0"/>
        </a:xfrm>
      </p:grpSpPr>
      <p:sp>
        <p:nvSpPr>
          <p:cNvPr id="259" name="Google Shape;259;g2093705d83a_0_437"/>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0"/>
        <p:cNvGrpSpPr/>
        <p:nvPr/>
      </p:nvGrpSpPr>
      <p:grpSpPr>
        <a:xfrm>
          <a:off x="0" y="0"/>
          <a:ext cx="0" cy="0"/>
          <a:chOff x="0" y="0"/>
          <a:chExt cx="0" cy="0"/>
        </a:xfrm>
      </p:grpSpPr>
      <p:sp>
        <p:nvSpPr>
          <p:cNvPr id="261" name="Google Shape;261;g2093705d83a_0_439"/>
          <p:cNvSpPr txBox="1">
            <a:spLocks noGrp="1"/>
          </p:cNvSpPr>
          <p:nvPr>
            <p:ph type="title"/>
          </p:nvPr>
        </p:nvSpPr>
        <p:spPr>
          <a:xfrm>
            <a:off x="2446418" y="457200"/>
            <a:ext cx="6533400" cy="1319100"/>
          </a:xfrm>
          <a:prstGeom prst="rect">
            <a:avLst/>
          </a:prstGeom>
          <a:noFill/>
          <a:ln>
            <a:noFill/>
          </a:ln>
        </p:spPr>
        <p:txBody>
          <a:bodyPr spcFirstLastPara="1" wrap="square" lIns="67500" tIns="33750" rIns="67500" bIns="33750" anchor="t" anchorCtr="0">
            <a:noAutofit/>
          </a:bodyPr>
          <a:lstStyle>
            <a:lvl1pPr lvl="0" algn="l" rtl="0">
              <a:lnSpc>
                <a:spcPct val="90000"/>
              </a:lnSpc>
              <a:spcBef>
                <a:spcPts val="0"/>
              </a:spcBef>
              <a:spcAft>
                <a:spcPts val="0"/>
              </a:spcAft>
              <a:buSzPts val="1000"/>
              <a:buNone/>
              <a:defRPr/>
            </a:lvl1pPr>
            <a:lvl2pPr lvl="1" algn="l" rtl="0">
              <a:lnSpc>
                <a:spcPct val="90000"/>
              </a:lnSpc>
              <a:spcBef>
                <a:spcPts val="0"/>
              </a:spcBef>
              <a:spcAft>
                <a:spcPts val="0"/>
              </a:spcAft>
              <a:buSzPts val="1000"/>
              <a:buNone/>
              <a:defRPr/>
            </a:lvl2pPr>
            <a:lvl3pPr lvl="2" algn="l" rtl="0">
              <a:lnSpc>
                <a:spcPct val="90000"/>
              </a:lnSpc>
              <a:spcBef>
                <a:spcPts val="0"/>
              </a:spcBef>
              <a:spcAft>
                <a:spcPts val="0"/>
              </a:spcAft>
              <a:buSzPts val="1000"/>
              <a:buNone/>
              <a:defRPr/>
            </a:lvl3pPr>
            <a:lvl4pPr lvl="3" algn="l" rtl="0">
              <a:lnSpc>
                <a:spcPct val="90000"/>
              </a:lnSpc>
              <a:spcBef>
                <a:spcPts val="0"/>
              </a:spcBef>
              <a:spcAft>
                <a:spcPts val="0"/>
              </a:spcAft>
              <a:buSzPts val="1000"/>
              <a:buNone/>
              <a:defRPr/>
            </a:lvl4pPr>
            <a:lvl5pPr lvl="4" algn="l" rtl="0">
              <a:lnSpc>
                <a:spcPct val="90000"/>
              </a:lnSpc>
              <a:spcBef>
                <a:spcPts val="0"/>
              </a:spcBef>
              <a:spcAft>
                <a:spcPts val="0"/>
              </a:spcAft>
              <a:buSzPts val="1000"/>
              <a:buNone/>
              <a:defRPr/>
            </a:lvl5pPr>
            <a:lvl6pPr lvl="5" algn="l" rtl="0">
              <a:lnSpc>
                <a:spcPct val="90000"/>
              </a:lnSpc>
              <a:spcBef>
                <a:spcPts val="0"/>
              </a:spcBef>
              <a:spcAft>
                <a:spcPts val="0"/>
              </a:spcAft>
              <a:buSzPts val="1000"/>
              <a:buNone/>
              <a:defRPr/>
            </a:lvl6pPr>
            <a:lvl7pPr lvl="6" algn="l" rtl="0">
              <a:lnSpc>
                <a:spcPct val="90000"/>
              </a:lnSpc>
              <a:spcBef>
                <a:spcPts val="0"/>
              </a:spcBef>
              <a:spcAft>
                <a:spcPts val="0"/>
              </a:spcAft>
              <a:buSzPts val="1000"/>
              <a:buNone/>
              <a:defRPr/>
            </a:lvl7pPr>
            <a:lvl8pPr lvl="7" algn="l" rtl="0">
              <a:lnSpc>
                <a:spcPct val="90000"/>
              </a:lnSpc>
              <a:spcBef>
                <a:spcPts val="0"/>
              </a:spcBef>
              <a:spcAft>
                <a:spcPts val="0"/>
              </a:spcAft>
              <a:buSzPts val="1000"/>
              <a:buNone/>
              <a:defRPr/>
            </a:lvl8pPr>
            <a:lvl9pPr lvl="8" algn="l" rtl="0">
              <a:lnSpc>
                <a:spcPct val="90000"/>
              </a:lnSpc>
              <a:spcBef>
                <a:spcPts val="0"/>
              </a:spcBef>
              <a:spcAft>
                <a:spcPts val="0"/>
              </a:spcAft>
              <a:buSzPts val="1000"/>
              <a:buNone/>
              <a:defRPr/>
            </a:lvl9pPr>
          </a:lstStyle>
          <a:p>
            <a:endParaRPr/>
          </a:p>
        </p:txBody>
      </p:sp>
      <p:sp>
        <p:nvSpPr>
          <p:cNvPr id="262" name="Google Shape;262;g2093705d83a_0_439"/>
          <p:cNvSpPr txBox="1">
            <a:spLocks noGrp="1"/>
          </p:cNvSpPr>
          <p:nvPr>
            <p:ph type="body" idx="1"/>
          </p:nvPr>
        </p:nvSpPr>
        <p:spPr>
          <a:xfrm>
            <a:off x="628569" y="1871662"/>
            <a:ext cx="7881000" cy="4297500"/>
          </a:xfrm>
          <a:prstGeom prst="rect">
            <a:avLst/>
          </a:prstGeom>
          <a:noFill/>
          <a:ln>
            <a:noFill/>
          </a:ln>
        </p:spPr>
        <p:txBody>
          <a:bodyPr spcFirstLastPara="1" wrap="square" lIns="67500" tIns="33750" rIns="67500" bIns="33750" anchor="t" anchorCtr="0">
            <a:noAutofit/>
          </a:bodyPr>
          <a:lstStyle>
            <a:lvl1pPr marL="457200" lvl="0" indent="-228600" algn="l" rtl="0">
              <a:lnSpc>
                <a:spcPct val="100000"/>
              </a:lnSpc>
              <a:spcBef>
                <a:spcPts val="700"/>
              </a:spcBef>
              <a:spcAft>
                <a:spcPts val="0"/>
              </a:spcAft>
              <a:buSzPts val="1000"/>
              <a:buNone/>
              <a:defRPr/>
            </a:lvl1pPr>
            <a:lvl2pPr marL="914400" lvl="1" indent="-228600" algn="l" rtl="0">
              <a:lnSpc>
                <a:spcPct val="102000"/>
              </a:lnSpc>
              <a:spcBef>
                <a:spcPts val="1100"/>
              </a:spcBef>
              <a:spcAft>
                <a:spcPts val="0"/>
              </a:spcAft>
              <a:buSzPts val="1000"/>
              <a:buNone/>
              <a:defRPr/>
            </a:lvl2pPr>
            <a:lvl3pPr marL="1371600" lvl="2" indent="-228600" algn="l" rtl="0">
              <a:lnSpc>
                <a:spcPct val="102000"/>
              </a:lnSpc>
              <a:spcBef>
                <a:spcPts val="900"/>
              </a:spcBef>
              <a:spcAft>
                <a:spcPts val="0"/>
              </a:spcAft>
              <a:buSzPts val="1000"/>
              <a:buNone/>
              <a:defRPr/>
            </a:lvl3pPr>
            <a:lvl4pPr marL="1828800" lvl="3" indent="-228600" algn="l" rtl="0">
              <a:lnSpc>
                <a:spcPct val="102000"/>
              </a:lnSpc>
              <a:spcBef>
                <a:spcPts val="600"/>
              </a:spcBef>
              <a:spcAft>
                <a:spcPts val="0"/>
              </a:spcAft>
              <a:buSzPts val="1000"/>
              <a:buNone/>
              <a:defRPr/>
            </a:lvl4pPr>
            <a:lvl5pPr marL="2286000" lvl="4" indent="-228600" algn="l" rtl="0">
              <a:lnSpc>
                <a:spcPct val="102000"/>
              </a:lnSpc>
              <a:spcBef>
                <a:spcPts val="400"/>
              </a:spcBef>
              <a:spcAft>
                <a:spcPts val="0"/>
              </a:spcAft>
              <a:buSzPts val="1000"/>
              <a:buNone/>
              <a:defRPr/>
            </a:lvl5pPr>
            <a:lvl6pPr marL="2743200" lvl="5" indent="-311150" algn="l" rtl="0">
              <a:lnSpc>
                <a:spcPct val="90000"/>
              </a:lnSpc>
              <a:spcBef>
                <a:spcPts val="400"/>
              </a:spcBef>
              <a:spcAft>
                <a:spcPts val="0"/>
              </a:spcAft>
              <a:buClr>
                <a:schemeClr val="dk1"/>
              </a:buClr>
              <a:buSzPts val="1300"/>
              <a:buChar char="•"/>
              <a:defRPr/>
            </a:lvl6pPr>
            <a:lvl7pPr marL="3200400" lvl="6" indent="-311150" algn="l" rtl="0">
              <a:lnSpc>
                <a:spcPct val="90000"/>
              </a:lnSpc>
              <a:spcBef>
                <a:spcPts val="400"/>
              </a:spcBef>
              <a:spcAft>
                <a:spcPts val="0"/>
              </a:spcAft>
              <a:buClr>
                <a:schemeClr val="dk1"/>
              </a:buClr>
              <a:buSzPts val="1300"/>
              <a:buChar char="•"/>
              <a:defRPr/>
            </a:lvl7pPr>
            <a:lvl8pPr marL="3657600" lvl="7" indent="-311150" algn="l" rtl="0">
              <a:lnSpc>
                <a:spcPct val="90000"/>
              </a:lnSpc>
              <a:spcBef>
                <a:spcPts val="400"/>
              </a:spcBef>
              <a:spcAft>
                <a:spcPts val="0"/>
              </a:spcAft>
              <a:buClr>
                <a:schemeClr val="dk1"/>
              </a:buClr>
              <a:buSzPts val="1300"/>
              <a:buChar char="•"/>
              <a:defRPr/>
            </a:lvl8pPr>
            <a:lvl9pPr marL="4114800" lvl="8" indent="-311150" algn="l" rtl="0">
              <a:lnSpc>
                <a:spcPct val="90000"/>
              </a:lnSpc>
              <a:spcBef>
                <a:spcPts val="400"/>
              </a:spcBef>
              <a:spcAft>
                <a:spcPts val="0"/>
              </a:spcAft>
              <a:buClr>
                <a:schemeClr val="dk1"/>
              </a:buClr>
              <a:buSzPts val="1300"/>
              <a:buChar char="•"/>
              <a:defRPr/>
            </a:lvl9pPr>
          </a:lstStyle>
          <a:p>
            <a:endParaRPr/>
          </a:p>
        </p:txBody>
      </p:sp>
      <p:sp>
        <p:nvSpPr>
          <p:cNvPr id="263" name="Google Shape;263;g2093705d83a_0_439"/>
          <p:cNvSpPr txBox="1">
            <a:spLocks noGrp="1"/>
          </p:cNvSpPr>
          <p:nvPr>
            <p:ph type="dt" idx="10"/>
          </p:nvPr>
        </p:nvSpPr>
        <p:spPr>
          <a:xfrm>
            <a:off x="628569" y="6356350"/>
            <a:ext cx="2052300" cy="358800"/>
          </a:xfrm>
          <a:prstGeom prst="rect">
            <a:avLst/>
          </a:prstGeom>
          <a:noFill/>
          <a:ln>
            <a:noFill/>
          </a:ln>
        </p:spPr>
        <p:txBody>
          <a:bodyPr spcFirstLastPara="1" wrap="square" lIns="67500" tIns="33750" rIns="67500" bIns="33750" anchor="t" anchorCtr="0">
            <a:noAutofit/>
          </a:bodyPr>
          <a:lstStyle>
            <a:lvl1pPr lvl="0" algn="l" rtl="0">
              <a:lnSpc>
                <a:spcPct val="100000"/>
              </a:lnSpc>
              <a:spcBef>
                <a:spcPts val="0"/>
              </a:spcBef>
              <a:spcAft>
                <a:spcPts val="0"/>
              </a:spcAft>
              <a:buSzPts val="1000"/>
              <a:buNone/>
              <a:defRPr sz="1300">
                <a:solidFill>
                  <a:srgbClr val="6F4F19"/>
                </a:solidFill>
                <a:latin typeface="Arial"/>
                <a:ea typeface="Arial"/>
                <a:cs typeface="Arial"/>
                <a:sym typeface="Arial"/>
              </a:defRPr>
            </a:lvl1pPr>
            <a:lvl2pPr lvl="1" algn="l" rtl="0">
              <a:lnSpc>
                <a:spcPct val="100000"/>
              </a:lnSpc>
              <a:spcBef>
                <a:spcPts val="0"/>
              </a:spcBef>
              <a:spcAft>
                <a:spcPts val="0"/>
              </a:spcAft>
              <a:buSzPts val="1000"/>
              <a:buNone/>
              <a:defRPr sz="1000"/>
            </a:lvl2pPr>
            <a:lvl3pPr lvl="2" algn="l" rtl="0">
              <a:lnSpc>
                <a:spcPct val="100000"/>
              </a:lnSpc>
              <a:spcBef>
                <a:spcPts val="0"/>
              </a:spcBef>
              <a:spcAft>
                <a:spcPts val="0"/>
              </a:spcAft>
              <a:buSzPts val="1000"/>
              <a:buNone/>
              <a:defRPr sz="1000"/>
            </a:lvl3pPr>
            <a:lvl4pPr lvl="3" algn="l" rtl="0">
              <a:lnSpc>
                <a:spcPct val="100000"/>
              </a:lnSpc>
              <a:spcBef>
                <a:spcPts val="0"/>
              </a:spcBef>
              <a:spcAft>
                <a:spcPts val="0"/>
              </a:spcAft>
              <a:buSzPts val="1000"/>
              <a:buNone/>
              <a:defRPr sz="1000"/>
            </a:lvl4pPr>
            <a:lvl5pPr lvl="4" algn="l" rtl="0">
              <a:lnSpc>
                <a:spcPct val="100000"/>
              </a:lnSpc>
              <a:spcBef>
                <a:spcPts val="0"/>
              </a:spcBef>
              <a:spcAft>
                <a:spcPts val="0"/>
              </a:spcAft>
              <a:buSzPts val="1000"/>
              <a:buNone/>
              <a:defRPr sz="1000"/>
            </a:lvl5pPr>
            <a:lvl6pPr lvl="5" algn="l" rtl="0">
              <a:lnSpc>
                <a:spcPct val="100000"/>
              </a:lnSpc>
              <a:spcBef>
                <a:spcPts val="0"/>
              </a:spcBef>
              <a:spcAft>
                <a:spcPts val="0"/>
              </a:spcAft>
              <a:buSzPts val="1000"/>
              <a:buNone/>
              <a:defRPr sz="1000"/>
            </a:lvl6pPr>
            <a:lvl7pPr lvl="6" algn="l" rtl="0">
              <a:lnSpc>
                <a:spcPct val="100000"/>
              </a:lnSpc>
              <a:spcBef>
                <a:spcPts val="0"/>
              </a:spcBef>
              <a:spcAft>
                <a:spcPts val="0"/>
              </a:spcAft>
              <a:buSzPts val="1000"/>
              <a:buNone/>
              <a:defRPr sz="1000"/>
            </a:lvl7pPr>
            <a:lvl8pPr lvl="7" algn="l" rtl="0">
              <a:lnSpc>
                <a:spcPct val="100000"/>
              </a:lnSpc>
              <a:spcBef>
                <a:spcPts val="0"/>
              </a:spcBef>
              <a:spcAft>
                <a:spcPts val="0"/>
              </a:spcAft>
              <a:buSzPts val="1000"/>
              <a:buNone/>
              <a:defRPr sz="1000"/>
            </a:lvl8pPr>
            <a:lvl9pPr lvl="8" algn="l" rtl="0">
              <a:lnSpc>
                <a:spcPct val="100000"/>
              </a:lnSpc>
              <a:spcBef>
                <a:spcPts val="0"/>
              </a:spcBef>
              <a:spcAft>
                <a:spcPts val="0"/>
              </a:spcAft>
              <a:buSzPts val="1000"/>
              <a:buNone/>
              <a:defRPr sz="1000"/>
            </a:lvl9pPr>
          </a:lstStyle>
          <a:p>
            <a:endParaRPr/>
          </a:p>
        </p:txBody>
      </p:sp>
      <p:sp>
        <p:nvSpPr>
          <p:cNvPr id="264" name="Google Shape;264;g2093705d83a_0_439"/>
          <p:cNvSpPr txBox="1">
            <a:spLocks noGrp="1"/>
          </p:cNvSpPr>
          <p:nvPr>
            <p:ph type="sldNum" idx="12"/>
          </p:nvPr>
        </p:nvSpPr>
        <p:spPr>
          <a:xfrm>
            <a:off x="8509488" y="6275387"/>
            <a:ext cx="451200" cy="358800"/>
          </a:xfrm>
          <a:prstGeom prst="rect">
            <a:avLst/>
          </a:prstGeom>
          <a:noFill/>
          <a:ln>
            <a:noFill/>
          </a:ln>
        </p:spPr>
        <p:txBody>
          <a:bodyPr spcFirstLastPara="1" wrap="square" lIns="67500" tIns="33750" rIns="67500" bIns="33750" anchor="t" anchorCtr="0">
            <a:noAutofit/>
          </a:bodyPr>
          <a:lstStyle>
            <a:lvl1pPr marL="0" marR="0" lvl="0" indent="0" algn="l" rtl="0">
              <a:lnSpc>
                <a:spcPct val="100000"/>
              </a:lnSpc>
              <a:spcBef>
                <a:spcPts val="0"/>
              </a:spcBef>
              <a:spcAft>
                <a:spcPts val="0"/>
              </a:spcAft>
              <a:buClr>
                <a:srgbClr val="6F4F19"/>
              </a:buClr>
              <a:buSzPts val="1300"/>
              <a:buFont typeface="Arial"/>
              <a:buNone/>
              <a:defRPr sz="1300" b="1" i="0" u="none" strike="noStrike" cap="none">
                <a:solidFill>
                  <a:srgbClr val="6F4F19"/>
                </a:solidFill>
                <a:latin typeface="Arial"/>
                <a:ea typeface="Arial"/>
                <a:cs typeface="Arial"/>
                <a:sym typeface="Arial"/>
              </a:defRPr>
            </a:lvl1pPr>
            <a:lvl2pPr marL="0" marR="0" lvl="1" indent="0" algn="l" rtl="0">
              <a:lnSpc>
                <a:spcPct val="100000"/>
              </a:lnSpc>
              <a:spcBef>
                <a:spcPts val="0"/>
              </a:spcBef>
              <a:spcAft>
                <a:spcPts val="0"/>
              </a:spcAft>
              <a:buClr>
                <a:srgbClr val="6F4F19"/>
              </a:buClr>
              <a:buSzPts val="1300"/>
              <a:buFont typeface="Arial"/>
              <a:buNone/>
              <a:defRPr sz="1300" b="1" i="0" u="none" strike="noStrike" cap="none">
                <a:solidFill>
                  <a:srgbClr val="6F4F19"/>
                </a:solidFill>
                <a:latin typeface="Arial"/>
                <a:ea typeface="Arial"/>
                <a:cs typeface="Arial"/>
                <a:sym typeface="Arial"/>
              </a:defRPr>
            </a:lvl2pPr>
            <a:lvl3pPr marL="0" marR="0" lvl="2" indent="0" algn="l" rtl="0">
              <a:lnSpc>
                <a:spcPct val="100000"/>
              </a:lnSpc>
              <a:spcBef>
                <a:spcPts val="0"/>
              </a:spcBef>
              <a:spcAft>
                <a:spcPts val="0"/>
              </a:spcAft>
              <a:buClr>
                <a:srgbClr val="6F4F19"/>
              </a:buClr>
              <a:buSzPts val="1300"/>
              <a:buFont typeface="Arial"/>
              <a:buNone/>
              <a:defRPr sz="1300" b="1" i="0" u="none" strike="noStrike" cap="none">
                <a:solidFill>
                  <a:srgbClr val="6F4F19"/>
                </a:solidFill>
                <a:latin typeface="Arial"/>
                <a:ea typeface="Arial"/>
                <a:cs typeface="Arial"/>
                <a:sym typeface="Arial"/>
              </a:defRPr>
            </a:lvl3pPr>
            <a:lvl4pPr marL="0" marR="0" lvl="3" indent="0" algn="l" rtl="0">
              <a:lnSpc>
                <a:spcPct val="100000"/>
              </a:lnSpc>
              <a:spcBef>
                <a:spcPts val="0"/>
              </a:spcBef>
              <a:spcAft>
                <a:spcPts val="0"/>
              </a:spcAft>
              <a:buClr>
                <a:srgbClr val="6F4F19"/>
              </a:buClr>
              <a:buSzPts val="1300"/>
              <a:buFont typeface="Arial"/>
              <a:buNone/>
              <a:defRPr sz="1300" b="1" i="0" u="none" strike="noStrike" cap="none">
                <a:solidFill>
                  <a:srgbClr val="6F4F19"/>
                </a:solidFill>
                <a:latin typeface="Arial"/>
                <a:ea typeface="Arial"/>
                <a:cs typeface="Arial"/>
                <a:sym typeface="Arial"/>
              </a:defRPr>
            </a:lvl4pPr>
            <a:lvl5pPr marL="0" marR="0" lvl="4" indent="0" algn="l" rtl="0">
              <a:lnSpc>
                <a:spcPct val="100000"/>
              </a:lnSpc>
              <a:spcBef>
                <a:spcPts val="0"/>
              </a:spcBef>
              <a:spcAft>
                <a:spcPts val="0"/>
              </a:spcAft>
              <a:buClr>
                <a:srgbClr val="6F4F19"/>
              </a:buClr>
              <a:buSzPts val="1300"/>
              <a:buFont typeface="Arial"/>
              <a:buNone/>
              <a:defRPr sz="1300" b="1" i="0" u="none" strike="noStrike" cap="none">
                <a:solidFill>
                  <a:srgbClr val="6F4F19"/>
                </a:solidFill>
                <a:latin typeface="Arial"/>
                <a:ea typeface="Arial"/>
                <a:cs typeface="Arial"/>
                <a:sym typeface="Arial"/>
              </a:defRPr>
            </a:lvl5pPr>
            <a:lvl6pPr marL="0" marR="0" lvl="5" indent="0" algn="l" rtl="0">
              <a:lnSpc>
                <a:spcPct val="100000"/>
              </a:lnSpc>
              <a:spcBef>
                <a:spcPts val="0"/>
              </a:spcBef>
              <a:spcAft>
                <a:spcPts val="0"/>
              </a:spcAft>
              <a:buClr>
                <a:srgbClr val="6F4F19"/>
              </a:buClr>
              <a:buSzPts val="1300"/>
              <a:buFont typeface="Arial"/>
              <a:buNone/>
              <a:defRPr sz="1300" b="1" i="0" u="none" strike="noStrike" cap="none">
                <a:solidFill>
                  <a:srgbClr val="6F4F19"/>
                </a:solidFill>
                <a:latin typeface="Arial"/>
                <a:ea typeface="Arial"/>
                <a:cs typeface="Arial"/>
                <a:sym typeface="Arial"/>
              </a:defRPr>
            </a:lvl6pPr>
            <a:lvl7pPr marL="0" marR="0" lvl="6" indent="0" algn="l" rtl="0">
              <a:lnSpc>
                <a:spcPct val="100000"/>
              </a:lnSpc>
              <a:spcBef>
                <a:spcPts val="0"/>
              </a:spcBef>
              <a:spcAft>
                <a:spcPts val="0"/>
              </a:spcAft>
              <a:buClr>
                <a:srgbClr val="6F4F19"/>
              </a:buClr>
              <a:buSzPts val="1300"/>
              <a:buFont typeface="Arial"/>
              <a:buNone/>
              <a:defRPr sz="1300" b="1" i="0" u="none" strike="noStrike" cap="none">
                <a:solidFill>
                  <a:srgbClr val="6F4F19"/>
                </a:solidFill>
                <a:latin typeface="Arial"/>
                <a:ea typeface="Arial"/>
                <a:cs typeface="Arial"/>
                <a:sym typeface="Arial"/>
              </a:defRPr>
            </a:lvl7pPr>
            <a:lvl8pPr marL="0" marR="0" lvl="7" indent="0" algn="l" rtl="0">
              <a:lnSpc>
                <a:spcPct val="100000"/>
              </a:lnSpc>
              <a:spcBef>
                <a:spcPts val="0"/>
              </a:spcBef>
              <a:spcAft>
                <a:spcPts val="0"/>
              </a:spcAft>
              <a:buClr>
                <a:srgbClr val="6F4F19"/>
              </a:buClr>
              <a:buSzPts val="1300"/>
              <a:buFont typeface="Arial"/>
              <a:buNone/>
              <a:defRPr sz="1300" b="1" i="0" u="none" strike="noStrike" cap="none">
                <a:solidFill>
                  <a:srgbClr val="6F4F19"/>
                </a:solidFill>
                <a:latin typeface="Arial"/>
                <a:ea typeface="Arial"/>
                <a:cs typeface="Arial"/>
                <a:sym typeface="Arial"/>
              </a:defRPr>
            </a:lvl8pPr>
            <a:lvl9pPr marL="0" marR="0" lvl="8" indent="0" algn="l" rtl="0">
              <a:lnSpc>
                <a:spcPct val="100000"/>
              </a:lnSpc>
              <a:spcBef>
                <a:spcPts val="0"/>
              </a:spcBef>
              <a:spcAft>
                <a:spcPts val="0"/>
              </a:spcAft>
              <a:buClr>
                <a:srgbClr val="6F4F19"/>
              </a:buClr>
              <a:buSzPts val="1300"/>
              <a:buFont typeface="Arial"/>
              <a:buNone/>
              <a:defRPr sz="1300" b="1" i="0" u="none" strike="noStrike" cap="none">
                <a:solidFill>
                  <a:srgbClr val="6F4F1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g1f1733f5671_0_140"/>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 name="Google Shape;30;g1f1733f5671_0_140"/>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1" name="Google Shape;31;g1f1733f5671_0_14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
        <p:cNvGrpSpPr/>
        <p:nvPr/>
      </p:nvGrpSpPr>
      <p:grpSpPr>
        <a:xfrm>
          <a:off x="0" y="0"/>
          <a:ext cx="0" cy="0"/>
          <a:chOff x="0" y="0"/>
          <a:chExt cx="0" cy="0"/>
        </a:xfrm>
      </p:grpSpPr>
      <p:sp>
        <p:nvSpPr>
          <p:cNvPr id="33" name="Google Shape;33;g1f1733f5671_0_144"/>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 name="Google Shape;34;g1f1733f5671_0_144"/>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5" name="Google Shape;35;g1f1733f5671_0_144"/>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6" name="Google Shape;36;g1f1733f5671_0_14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g1f1733f5671_0_149"/>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 name="Google Shape;39;g1f1733f5671_0_149"/>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
        <p:cNvGrpSpPr/>
        <p:nvPr/>
      </p:nvGrpSpPr>
      <p:grpSpPr>
        <a:xfrm>
          <a:off x="0" y="0"/>
          <a:ext cx="0" cy="0"/>
          <a:chOff x="0" y="0"/>
          <a:chExt cx="0" cy="0"/>
        </a:xfrm>
      </p:grpSpPr>
      <p:sp>
        <p:nvSpPr>
          <p:cNvPr id="41" name="Google Shape;41;g1f1733f5671_0_152"/>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2" name="Google Shape;42;g1f1733f5671_0_152"/>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3" name="Google Shape;43;g1f1733f5671_0_152"/>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4"/>
        <p:cNvGrpSpPr/>
        <p:nvPr/>
      </p:nvGrpSpPr>
      <p:grpSpPr>
        <a:xfrm>
          <a:off x="0" y="0"/>
          <a:ext cx="0" cy="0"/>
          <a:chOff x="0" y="0"/>
          <a:chExt cx="0" cy="0"/>
        </a:xfrm>
      </p:grpSpPr>
      <p:sp>
        <p:nvSpPr>
          <p:cNvPr id="45" name="Google Shape;45;g1f1733f5671_0_156"/>
          <p:cNvSpPr txBox="1">
            <a:spLocks noGrp="1"/>
          </p:cNvSpPr>
          <p:nvPr>
            <p:ph type="title"/>
          </p:nvPr>
        </p:nvSpPr>
        <p:spPr>
          <a:xfrm>
            <a:off x="490250" y="600200"/>
            <a:ext cx="6367800" cy="5454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6" name="Google Shape;46;g1f1733f5671_0_15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1f1733f5671_0_129"/>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1" name="Google Shape;11;g1f1733f5671_0_129"/>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 name="Google Shape;12;g1f1733f5671_0_129"/>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2"/>
        <p:cNvGrpSpPr/>
        <p:nvPr/>
      </p:nvGrpSpPr>
      <p:grpSpPr>
        <a:xfrm>
          <a:off x="0" y="0"/>
          <a:ext cx="0" cy="0"/>
          <a:chOff x="0" y="0"/>
          <a:chExt cx="0" cy="0"/>
        </a:xfrm>
      </p:grpSpPr>
      <p:sp>
        <p:nvSpPr>
          <p:cNvPr id="73" name="Google Shape;73;g207b2cbffd3_1_358"/>
          <p:cNvSpPr/>
          <p:nvPr/>
        </p:nvSpPr>
        <p:spPr>
          <a:xfrm>
            <a:off x="0" y="0"/>
            <a:ext cx="9144000" cy="1371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4" name="Google Shape;74;g207b2cbffd3_1_358"/>
          <p:cNvSpPr/>
          <p:nvPr/>
        </p:nvSpPr>
        <p:spPr>
          <a:xfrm>
            <a:off x="0" y="1371600"/>
            <a:ext cx="9144000" cy="82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5" name="Google Shape;75;g207b2cbffd3_1_358"/>
          <p:cNvSpPr/>
          <p:nvPr/>
        </p:nvSpPr>
        <p:spPr>
          <a:xfrm>
            <a:off x="0" y="1443006"/>
            <a:ext cx="9144000" cy="82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6" name="Google Shape;76;g207b2cbffd3_1_358"/>
          <p:cNvSpPr txBox="1">
            <a:spLocks noGrp="1"/>
          </p:cNvSpPr>
          <p:nvPr>
            <p:ph type="title"/>
          </p:nvPr>
        </p:nvSpPr>
        <p:spPr>
          <a:xfrm>
            <a:off x="971550" y="255134"/>
            <a:ext cx="7200900" cy="10368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3200"/>
              <a:buFont typeface="Book Antiqua"/>
              <a:buNone/>
              <a:defRPr sz="3200" b="0" i="0" u="none" strike="noStrike" cap="none">
                <a:solidFill>
                  <a:schemeClr val="lt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7" name="Google Shape;77;g207b2cbffd3_1_358"/>
          <p:cNvSpPr txBox="1">
            <a:spLocks noGrp="1"/>
          </p:cNvSpPr>
          <p:nvPr>
            <p:ph type="body" idx="1"/>
          </p:nvPr>
        </p:nvSpPr>
        <p:spPr>
          <a:xfrm>
            <a:off x="971550" y="1828800"/>
            <a:ext cx="7200900" cy="434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800"/>
              </a:spcBef>
              <a:spcAft>
                <a:spcPts val="0"/>
              </a:spcAft>
              <a:buClr>
                <a:schemeClr val="dk1"/>
              </a:buClr>
              <a:buSzPts val="2400"/>
              <a:buFont typeface="Arial"/>
              <a:buChar char="•"/>
              <a:defRPr sz="2400" b="0" i="0" u="none" strike="noStrike" cap="none">
                <a:solidFill>
                  <a:schemeClr val="dk1"/>
                </a:solidFill>
                <a:latin typeface="Book Antiqua"/>
                <a:ea typeface="Book Antiqua"/>
                <a:cs typeface="Book Antiqua"/>
                <a:sym typeface="Book Antiqua"/>
              </a:defRPr>
            </a:lvl1pPr>
            <a:lvl2pPr marL="914400" marR="0" lvl="1"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Book Antiqua"/>
                <a:ea typeface="Book Antiqua"/>
                <a:cs typeface="Book Antiqua"/>
                <a:sym typeface="Book Antiqua"/>
              </a:defRPr>
            </a:lvl2pPr>
            <a:lvl3pPr marL="1371600" marR="0" lvl="2"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Book Antiqua"/>
                <a:ea typeface="Book Antiqua"/>
                <a:cs typeface="Book Antiqua"/>
                <a:sym typeface="Book Antiqua"/>
              </a:defRPr>
            </a:lvl3pPr>
            <a:lvl4pPr marL="1828800" marR="0" lvl="3"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4pPr>
            <a:lvl5pPr marL="2286000" marR="0" lvl="4"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5pPr>
            <a:lvl6pPr marL="2743200" marR="0" lvl="5"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9pPr>
          </a:lstStyle>
          <a:p>
            <a:endParaRPr/>
          </a:p>
        </p:txBody>
      </p:sp>
      <p:sp>
        <p:nvSpPr>
          <p:cNvPr id="78" name="Google Shape;78;g207b2cbffd3_1_358"/>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79" name="Google Shape;79;g207b2cbffd3_1_358"/>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80" name="Google Shape;80;g207b2cbffd3_1_358"/>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183"/>
        <p:cNvGrpSpPr/>
        <p:nvPr/>
      </p:nvGrpSpPr>
      <p:grpSpPr>
        <a:xfrm>
          <a:off x="0" y="0"/>
          <a:ext cx="0" cy="0"/>
          <a:chOff x="0" y="0"/>
          <a:chExt cx="0" cy="0"/>
        </a:xfrm>
      </p:grpSpPr>
      <p:sp>
        <p:nvSpPr>
          <p:cNvPr id="184" name="Google Shape;184;g2093705d83a_0_362"/>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185" name="Google Shape;185;g2093705d83a_0_362"/>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1115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186" name="Google Shape;186;g2093705d83a_0_362"/>
          <p:cNvSpPr txBox="1">
            <a:spLocks noGrp="1"/>
          </p:cNvSpPr>
          <p:nvPr>
            <p:ph type="sldNum" idx="12"/>
          </p:nvPr>
        </p:nvSpPr>
        <p:spPr>
          <a:xfrm>
            <a:off x="8536302" y="6333134"/>
            <a:ext cx="548700" cy="5247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accent1"/>
                </a:solidFill>
                <a:latin typeface="Lato"/>
                <a:ea typeface="Lato"/>
                <a:cs typeface="Lato"/>
                <a:sym typeface="Lato"/>
              </a:defRPr>
            </a:lvl1pPr>
            <a:lvl2pPr lvl="1" algn="r" rtl="0">
              <a:buNone/>
              <a:defRPr sz="1000">
                <a:solidFill>
                  <a:schemeClr val="accent1"/>
                </a:solidFill>
                <a:latin typeface="Lato"/>
                <a:ea typeface="Lato"/>
                <a:cs typeface="Lato"/>
                <a:sym typeface="Lato"/>
              </a:defRPr>
            </a:lvl2pPr>
            <a:lvl3pPr lvl="2" algn="r" rtl="0">
              <a:buNone/>
              <a:defRPr sz="1000">
                <a:solidFill>
                  <a:schemeClr val="accent1"/>
                </a:solidFill>
                <a:latin typeface="Lato"/>
                <a:ea typeface="Lato"/>
                <a:cs typeface="Lato"/>
                <a:sym typeface="Lato"/>
              </a:defRPr>
            </a:lvl3pPr>
            <a:lvl4pPr lvl="3" algn="r" rtl="0">
              <a:buNone/>
              <a:defRPr sz="1000">
                <a:solidFill>
                  <a:schemeClr val="accent1"/>
                </a:solidFill>
                <a:latin typeface="Lato"/>
                <a:ea typeface="Lato"/>
                <a:cs typeface="Lato"/>
                <a:sym typeface="Lato"/>
              </a:defRPr>
            </a:lvl4pPr>
            <a:lvl5pPr lvl="4" algn="r" rtl="0">
              <a:buNone/>
              <a:defRPr sz="1000">
                <a:solidFill>
                  <a:schemeClr val="accent1"/>
                </a:solidFill>
                <a:latin typeface="Lato"/>
                <a:ea typeface="Lato"/>
                <a:cs typeface="Lato"/>
                <a:sym typeface="Lato"/>
              </a:defRPr>
            </a:lvl5pPr>
            <a:lvl6pPr lvl="5" algn="r" rtl="0">
              <a:buNone/>
              <a:defRPr sz="1000">
                <a:solidFill>
                  <a:schemeClr val="accent1"/>
                </a:solidFill>
                <a:latin typeface="Lato"/>
                <a:ea typeface="Lato"/>
                <a:cs typeface="Lato"/>
                <a:sym typeface="Lato"/>
              </a:defRPr>
            </a:lvl6pPr>
            <a:lvl7pPr lvl="6" algn="r" rtl="0">
              <a:buNone/>
              <a:defRPr sz="1000">
                <a:solidFill>
                  <a:schemeClr val="accent1"/>
                </a:solidFill>
                <a:latin typeface="Lato"/>
                <a:ea typeface="Lato"/>
                <a:cs typeface="Lato"/>
                <a:sym typeface="Lato"/>
              </a:defRPr>
            </a:lvl7pPr>
            <a:lvl8pPr lvl="7" algn="r" rtl="0">
              <a:buNone/>
              <a:defRPr sz="1000">
                <a:solidFill>
                  <a:schemeClr val="accent1"/>
                </a:solidFill>
                <a:latin typeface="Lato"/>
                <a:ea typeface="Lato"/>
                <a:cs typeface="Lato"/>
                <a:sym typeface="Lato"/>
              </a:defRPr>
            </a:lvl8pPr>
            <a:lvl9pPr lvl="8" algn="r" rtl="0">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acltnetwork.org/membership/"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hyperlink" Target="https://www.conservation.ca.gov/dlrp/grant-programs/cfcp" TargetMode="External"/><Relationship Id="rId2" Type="http://schemas.openxmlformats.org/officeDocument/2006/relationships/notesSlide" Target="../notesSlides/notesSlide16.xml"/><Relationship Id="rId1" Type="http://schemas.openxmlformats.org/officeDocument/2006/relationships/slideLayout" Target="../slideLayouts/slideLayout33.xml"/><Relationship Id="rId4" Type="http://schemas.openxmlformats.org/officeDocument/2006/relationships/hyperlink" Target="https://sgc.ca.gov/programs/salc/"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hyperlink" Target="mailto:jamie@caff.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jrKQaLK6Gc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hyperlink" Target="https://www.cacltnetwork.org/membership/" TargetMode="External"/><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hyperlink" Target="https://www.google.com/url?q=http://bit.ly/CLTfundraising&amp;sa=D&amp;source=calendar&amp;ust=1679515763981857&amp;usg=AOvVaw2gV9rawqc09G_8W57EnSbF" TargetMode="External"/><Relationship Id="rId2" Type="http://schemas.openxmlformats.org/officeDocument/2006/relationships/notesSlide" Target="../notesSlides/notesSlide37.xml"/><Relationship Id="rId1" Type="http://schemas.openxmlformats.org/officeDocument/2006/relationships/slideLayout" Target="../slideLayouts/slideLayout16.xml"/><Relationship Id="rId5" Type="http://schemas.openxmlformats.org/officeDocument/2006/relationships/hyperlink" Target="https://www.clam-ptreyes.org/" TargetMode="External"/><Relationship Id="rId4" Type="http://schemas.openxmlformats.org/officeDocument/2006/relationships/hyperlink" Target="https://threadstrategies.com/"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aff.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8"/>
        <p:cNvGrpSpPr/>
        <p:nvPr/>
      </p:nvGrpSpPr>
      <p:grpSpPr>
        <a:xfrm>
          <a:off x="0" y="0"/>
          <a:ext cx="0" cy="0"/>
          <a:chOff x="0" y="0"/>
          <a:chExt cx="0" cy="0"/>
        </a:xfrm>
      </p:grpSpPr>
      <p:sp>
        <p:nvSpPr>
          <p:cNvPr id="269" name="Google Shape;269;g1f1733f5671_0_96"/>
          <p:cNvSpPr txBox="1">
            <a:spLocks noGrp="1"/>
          </p:cNvSpPr>
          <p:nvPr>
            <p:ph type="ctrTitle" idx="4294967295"/>
          </p:nvPr>
        </p:nvSpPr>
        <p:spPr>
          <a:xfrm>
            <a:off x="311700" y="719633"/>
            <a:ext cx="8520600" cy="1710000"/>
          </a:xfrm>
          <a:prstGeom prst="rect">
            <a:avLst/>
          </a:prstGeom>
          <a:noFill/>
          <a:ln>
            <a:noFill/>
          </a:ln>
        </p:spPr>
        <p:txBody>
          <a:bodyPr spcFirstLastPara="1" wrap="square" lIns="91425" tIns="91425" rIns="91425" bIns="91425" anchor="t" anchorCtr="0">
            <a:normAutofit/>
          </a:bodyPr>
          <a:lstStyle/>
          <a:p>
            <a:pPr lvl="0" algn="ctr"/>
            <a:r>
              <a:rPr lang="es-ES_tradnl" sz="2900" dirty="0">
                <a:latin typeface="Raleway"/>
                <a:ea typeface="Raleway"/>
                <a:cs typeface="Raleway"/>
                <a:sym typeface="Raleway"/>
              </a:rPr>
              <a:t>Serie de Talleres del Valle de San Joaquín </a:t>
            </a:r>
            <a:r>
              <a:rPr lang="es-ES_tradnl" sz="2900" b="1" dirty="0">
                <a:latin typeface="Raleway"/>
                <a:ea typeface="Raleway"/>
                <a:cs typeface="Raleway"/>
                <a:sym typeface="Raleway"/>
              </a:rPr>
              <a:t>Colaboraciones con el Gobierno Local</a:t>
            </a:r>
            <a:endParaRPr lang="es-ES_tradnl" sz="2900" b="1" i="0" u="none" strike="noStrike" cap="none" dirty="0">
              <a:solidFill>
                <a:schemeClr val="dk1"/>
              </a:solidFill>
              <a:latin typeface="Raleway"/>
              <a:ea typeface="Raleway"/>
              <a:cs typeface="Raleway"/>
              <a:sym typeface="Raleway"/>
            </a:endParaRPr>
          </a:p>
        </p:txBody>
      </p:sp>
      <p:sp>
        <p:nvSpPr>
          <p:cNvPr id="270" name="Google Shape;270;g1f1733f5671_0_96"/>
          <p:cNvSpPr txBox="1">
            <a:spLocks noGrp="1"/>
          </p:cNvSpPr>
          <p:nvPr>
            <p:ph type="subTitle" idx="4294967295"/>
          </p:nvPr>
        </p:nvSpPr>
        <p:spPr>
          <a:xfrm>
            <a:off x="311700" y="2504733"/>
            <a:ext cx="5846100" cy="1245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r>
              <a:rPr lang="en-US" sz="1800" b="1" i="0" u="sng" strike="noStrike" cap="none" dirty="0">
                <a:solidFill>
                  <a:schemeClr val="hlink"/>
                </a:solidFill>
                <a:latin typeface="Raleway"/>
                <a:ea typeface="Raleway"/>
                <a:cs typeface="Raleway"/>
                <a:sym typeface="Raleway"/>
                <a:hlinkClick r:id="rId3"/>
              </a:rPr>
              <a:t>California CLT Network</a:t>
            </a:r>
            <a:r>
              <a:rPr lang="es-ES_tradnl" sz="1800" b="1" i="0" u="none" strike="noStrike" cap="none" dirty="0">
                <a:solidFill>
                  <a:schemeClr val="dk2"/>
                </a:solidFill>
                <a:latin typeface="Raleway"/>
                <a:ea typeface="Raleway"/>
                <a:cs typeface="Raleway"/>
                <a:sym typeface="Raleway"/>
              </a:rPr>
              <a:t> en colaboración con </a:t>
            </a:r>
          </a:p>
          <a:p>
            <a:pPr marL="0" marR="0" lvl="0" indent="0" algn="l" rtl="0">
              <a:lnSpc>
                <a:spcPct val="115000"/>
              </a:lnSpc>
              <a:spcBef>
                <a:spcPts val="1200"/>
              </a:spcBef>
              <a:spcAft>
                <a:spcPts val="0"/>
              </a:spcAft>
              <a:buClr>
                <a:schemeClr val="dk2"/>
              </a:buClr>
              <a:buSzPts val="1800"/>
              <a:buFont typeface="Arial"/>
              <a:buNone/>
            </a:pPr>
            <a:r>
              <a:rPr lang="es-ES_tradnl" sz="1800" b="1" i="0" u="none" strike="noStrike" cap="none" dirty="0">
                <a:solidFill>
                  <a:schemeClr val="dk2"/>
                </a:solidFill>
                <a:latin typeface="Raleway"/>
                <a:ea typeface="Raleway"/>
                <a:cs typeface="Raleway"/>
                <a:sym typeface="Raleway"/>
              </a:rPr>
              <a:t>Consultoría </a:t>
            </a:r>
            <a:r>
              <a:rPr lang="es-ES_tradnl" sz="1800" b="1" i="0" u="none" strike="noStrike" cap="none" dirty="0" err="1">
                <a:solidFill>
                  <a:schemeClr val="dk2"/>
                </a:solidFill>
                <a:latin typeface="Raleway"/>
                <a:ea typeface="Raleway"/>
                <a:cs typeface="Raleway"/>
                <a:sym typeface="Raleway"/>
              </a:rPr>
              <a:t>CNB</a:t>
            </a:r>
            <a:r>
              <a:rPr lang="es-ES_tradnl" sz="1800" b="1" i="0" u="none" strike="noStrike" cap="none" dirty="0">
                <a:solidFill>
                  <a:schemeClr val="dk2"/>
                </a:solidFill>
                <a:latin typeface="Raleway"/>
                <a:ea typeface="Raleway"/>
                <a:cs typeface="Raleway"/>
                <a:sym typeface="Raleway"/>
              </a:rPr>
              <a:t> </a:t>
            </a:r>
            <a:r>
              <a:rPr lang="en-US" sz="1800" b="1" i="0" u="none" strike="noStrike" cap="none" dirty="0">
                <a:solidFill>
                  <a:schemeClr val="dk2"/>
                </a:solidFill>
                <a:latin typeface="Raleway"/>
                <a:ea typeface="Raleway"/>
                <a:cs typeface="Raleway"/>
                <a:sym typeface="Raleway"/>
              </a:rPr>
              <a:t>	</a:t>
            </a:r>
          </a:p>
          <a:p>
            <a:pPr marL="0" marR="0" lvl="0" indent="0" algn="l" rtl="0">
              <a:lnSpc>
                <a:spcPct val="115000"/>
              </a:lnSpc>
              <a:spcBef>
                <a:spcPts val="1200"/>
              </a:spcBef>
              <a:spcAft>
                <a:spcPts val="1200"/>
              </a:spcAft>
              <a:buClr>
                <a:schemeClr val="dk2"/>
              </a:buClr>
              <a:buSzPts val="1800"/>
              <a:buFont typeface="Arial"/>
              <a:buNone/>
            </a:pPr>
            <a:endParaRPr lang="en-US" sz="1800" b="0" i="0" u="none" strike="noStrike" cap="none" dirty="0">
              <a:solidFill>
                <a:schemeClr val="dk2"/>
              </a:solidFill>
              <a:latin typeface="Raleway"/>
              <a:ea typeface="Raleway"/>
              <a:cs typeface="Raleway"/>
              <a:sym typeface="Raleway"/>
            </a:endParaRPr>
          </a:p>
        </p:txBody>
      </p:sp>
      <p:sp>
        <p:nvSpPr>
          <p:cNvPr id="271" name="Google Shape;271;g1f1733f5671_0_96"/>
          <p:cNvSpPr txBox="1"/>
          <p:nvPr/>
        </p:nvSpPr>
        <p:spPr>
          <a:xfrm>
            <a:off x="7887625" y="3750767"/>
            <a:ext cx="1282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272" name="Google Shape;272;g1f1733f5671_0_96"/>
          <p:cNvSpPr txBox="1"/>
          <p:nvPr/>
        </p:nvSpPr>
        <p:spPr>
          <a:xfrm>
            <a:off x="5497700" y="2604600"/>
            <a:ext cx="3171600" cy="10467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ES_tradnl" b="1" dirty="0">
                <a:latin typeface="Merriweather"/>
                <a:ea typeface="Merriweather"/>
                <a:cs typeface="Merriweather"/>
                <a:sym typeface="Merriweather"/>
              </a:rPr>
              <a:t>20 de marzo, 2023</a:t>
            </a:r>
            <a:endParaRPr lang="es-ES_tradnl" sz="1400" b="1" i="0" u="none" strike="noStrike" cap="none" dirty="0">
              <a:solidFill>
                <a:srgbClr val="000000"/>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400"/>
              <a:buFont typeface="Arial"/>
              <a:buNone/>
            </a:pPr>
            <a:r>
              <a:rPr lang="es-ES_tradnl" sz="1400" b="1" i="0" u="none" strike="noStrike" cap="none" dirty="0">
                <a:solidFill>
                  <a:srgbClr val="000000"/>
                </a:solidFill>
                <a:latin typeface="Merriweather"/>
                <a:ea typeface="Merriweather"/>
                <a:cs typeface="Merriweather"/>
                <a:sym typeface="Merriweather"/>
              </a:rPr>
              <a:t>12:00 </a:t>
            </a:r>
            <a:r>
              <a:rPr lang="es-ES_tradnl" b="1" dirty="0">
                <a:latin typeface="Merriweather"/>
                <a:ea typeface="Merriweather"/>
                <a:cs typeface="Merriweather"/>
                <a:sym typeface="Merriweather"/>
              </a:rPr>
              <a:t>mediodía</a:t>
            </a:r>
            <a:r>
              <a:rPr lang="es-ES_tradnl" sz="1400" b="1" i="0" u="none" strike="noStrike" cap="none" dirty="0">
                <a:solidFill>
                  <a:srgbClr val="000000"/>
                </a:solidFill>
                <a:latin typeface="Merriweather"/>
                <a:ea typeface="Merriweather"/>
                <a:cs typeface="Merriweather"/>
                <a:sym typeface="Merriweather"/>
              </a:rPr>
              <a:t> </a:t>
            </a:r>
            <a:r>
              <a:rPr lang="en-US" sz="1400" b="1" i="0" u="none" strike="noStrike" cap="none" dirty="0">
                <a:solidFill>
                  <a:srgbClr val="000000"/>
                </a:solidFill>
                <a:latin typeface="Merriweather"/>
                <a:ea typeface="Merriweather"/>
                <a:cs typeface="Merriweather"/>
                <a:sym typeface="Merriweather"/>
              </a:rPr>
              <a:t>- </a:t>
            </a:r>
            <a:r>
              <a:rPr lang="en-US" b="1" dirty="0">
                <a:latin typeface="Merriweather"/>
                <a:ea typeface="Merriweather"/>
                <a:cs typeface="Merriweather"/>
                <a:sym typeface="Merriweather"/>
              </a:rPr>
              <a:t>4</a:t>
            </a:r>
            <a:r>
              <a:rPr lang="en-US" sz="1400" b="1" i="0" u="none" strike="noStrike" cap="none" dirty="0">
                <a:solidFill>
                  <a:srgbClr val="000000"/>
                </a:solidFill>
                <a:latin typeface="Merriweather"/>
                <a:ea typeface="Merriweather"/>
                <a:cs typeface="Merriweather"/>
                <a:sym typeface="Merriweather"/>
              </a:rPr>
              <a:t>:00 pm</a:t>
            </a:r>
            <a:endParaRPr sz="1400" b="1" i="0" u="none" strike="noStrike" cap="none" dirty="0">
              <a:solidFill>
                <a:srgbClr val="000000"/>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400"/>
              <a:buFont typeface="Arial"/>
              <a:buNone/>
            </a:pPr>
            <a:r>
              <a:rPr lang="en-US" dirty="0">
                <a:latin typeface="Merriweather"/>
                <a:ea typeface="Merriweather"/>
                <a:cs typeface="Merriweather"/>
                <a:sym typeface="Merriweather"/>
              </a:rPr>
              <a:t>Valley Dream Center</a:t>
            </a:r>
            <a:endParaRPr dirty="0">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400"/>
              <a:buFont typeface="Arial"/>
              <a:buNone/>
            </a:pPr>
            <a:r>
              <a:rPr lang="en-US" dirty="0">
                <a:latin typeface="Merriweather"/>
                <a:ea typeface="Merriweather"/>
                <a:cs typeface="Merriweather"/>
                <a:sym typeface="Merriweather"/>
              </a:rPr>
              <a:t>1835 N Winery Ave, Fresno, CA</a:t>
            </a:r>
            <a:endParaRPr dirty="0">
              <a:latin typeface="Merriweather"/>
              <a:ea typeface="Merriweather"/>
              <a:cs typeface="Merriweather"/>
              <a:sym typeface="Merriweather"/>
            </a:endParaRPr>
          </a:p>
        </p:txBody>
      </p:sp>
      <p:pic>
        <p:nvPicPr>
          <p:cNvPr id="273" name="Google Shape;273;g1f1733f5671_0_96"/>
          <p:cNvPicPr preferRelativeResize="0"/>
          <p:nvPr/>
        </p:nvPicPr>
        <p:blipFill rotWithShape="1">
          <a:blip r:embed="rId4">
            <a:alphaModFix/>
          </a:blip>
          <a:srcRect/>
          <a:stretch/>
        </p:blipFill>
        <p:spPr>
          <a:xfrm>
            <a:off x="1434731" y="4066837"/>
            <a:ext cx="5968802" cy="1774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28"/>
        <p:cNvGrpSpPr/>
        <p:nvPr/>
      </p:nvGrpSpPr>
      <p:grpSpPr>
        <a:xfrm>
          <a:off x="0" y="0"/>
          <a:ext cx="0" cy="0"/>
          <a:chOff x="0" y="0"/>
          <a:chExt cx="0" cy="0"/>
        </a:xfrm>
      </p:grpSpPr>
      <p:sp>
        <p:nvSpPr>
          <p:cNvPr id="329" name="Google Shape;329;g2093705d83a_0_301"/>
          <p:cNvSpPr txBox="1"/>
          <p:nvPr/>
        </p:nvSpPr>
        <p:spPr>
          <a:xfrm>
            <a:off x="4986600" y="1597433"/>
            <a:ext cx="3974100" cy="4362000"/>
          </a:xfrm>
          <a:prstGeom prst="rect">
            <a:avLst/>
          </a:prstGeom>
          <a:noFill/>
          <a:ln>
            <a:noFill/>
          </a:ln>
        </p:spPr>
        <p:txBody>
          <a:bodyPr spcFirstLastPara="1" wrap="square" lIns="67500" tIns="33750" rIns="67500" bIns="33750" anchor="t" anchorCtr="0">
            <a:noAutofit/>
          </a:bodyPr>
          <a:lstStyle/>
          <a:p>
            <a:pPr lvl="0" algn="ctr">
              <a:buClr>
                <a:srgbClr val="FFFFFF"/>
              </a:buClr>
              <a:buSzPts val="2100"/>
            </a:pPr>
            <a:r>
              <a:rPr lang="es-ES_tradnl" sz="2100" b="1" dirty="0" err="1">
                <a:solidFill>
                  <a:schemeClr val="dk2"/>
                </a:solidFill>
                <a:latin typeface="Raleway"/>
                <a:ea typeface="Raleway"/>
                <a:cs typeface="Raleway"/>
                <a:sym typeface="Raleway"/>
              </a:rPr>
              <a:t>CAFF</a:t>
            </a:r>
            <a:r>
              <a:rPr lang="es-ES_tradnl" sz="2100" b="1" dirty="0">
                <a:solidFill>
                  <a:schemeClr val="dk2"/>
                </a:solidFill>
                <a:latin typeface="Raleway"/>
                <a:ea typeface="Raleway"/>
                <a:cs typeface="Raleway"/>
                <a:sym typeface="Raleway"/>
              </a:rPr>
              <a:t> aboga en nombre de 8,000 familias de agricultores de California. Nos esforzamos por construir un movimiento de pueblos rurales y urbanos para fomentar la agricultura familiar que cuide la tierra, sostenga las economías locales y promueva la justicia social.</a:t>
            </a:r>
            <a:endParaRPr lang="es-ES_tradnl" sz="1000" i="0" u="none" strike="noStrike" cap="none" dirty="0">
              <a:solidFill>
                <a:srgbClr val="000000"/>
              </a:solidFill>
              <a:latin typeface="Raleway"/>
              <a:ea typeface="Raleway"/>
              <a:cs typeface="Raleway"/>
              <a:sym typeface="Raleway"/>
            </a:endParaRPr>
          </a:p>
        </p:txBody>
      </p:sp>
      <p:sp>
        <p:nvSpPr>
          <p:cNvPr id="330" name="Google Shape;330;g2093705d83a_0_301"/>
          <p:cNvSpPr txBox="1"/>
          <p:nvPr/>
        </p:nvSpPr>
        <p:spPr>
          <a:xfrm>
            <a:off x="115275" y="5095075"/>
            <a:ext cx="3231900" cy="5541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highlight>
                  <a:schemeClr val="lt2"/>
                </a:highlight>
                <a:latin typeface="Raleway"/>
                <a:ea typeface="Raleway"/>
                <a:cs typeface="Raleway"/>
                <a:sym typeface="Raleway"/>
              </a:rPr>
              <a:t>Maceo Hart-Kapic, H&amp;K Farms</a:t>
            </a:r>
            <a:endParaRPr sz="1200">
              <a:solidFill>
                <a:schemeClr val="dk2"/>
              </a:solidFill>
              <a:highlight>
                <a:schemeClr val="lt2"/>
              </a:highlight>
              <a:latin typeface="Raleway"/>
              <a:ea typeface="Raleway"/>
              <a:cs typeface="Raleway"/>
              <a:sym typeface="Raleway"/>
            </a:endParaRPr>
          </a:p>
          <a:p>
            <a:pPr marL="0" lvl="0" indent="0" algn="l" rtl="0">
              <a:spcBef>
                <a:spcPts val="0"/>
              </a:spcBef>
              <a:spcAft>
                <a:spcPts val="0"/>
              </a:spcAft>
              <a:buNone/>
            </a:pPr>
            <a:r>
              <a:rPr lang="en-US" sz="1200">
                <a:solidFill>
                  <a:schemeClr val="dk2"/>
                </a:solidFill>
                <a:highlight>
                  <a:schemeClr val="lt2"/>
                </a:highlight>
                <a:latin typeface="Raleway"/>
                <a:ea typeface="Raleway"/>
                <a:cs typeface="Raleway"/>
                <a:sym typeface="Raleway"/>
              </a:rPr>
              <a:t>PC: Joan Cusick Photography</a:t>
            </a:r>
            <a:endParaRPr sz="1200">
              <a:solidFill>
                <a:schemeClr val="dk2"/>
              </a:solidFill>
              <a:highlight>
                <a:schemeClr val="lt2"/>
              </a:highlight>
              <a:latin typeface="Raleway"/>
              <a:ea typeface="Raleway"/>
              <a:cs typeface="Raleway"/>
              <a:sym typeface="Raleway"/>
            </a:endParaRPr>
          </a:p>
        </p:txBody>
      </p:sp>
      <p:pic>
        <p:nvPicPr>
          <p:cNvPr id="331" name="Google Shape;331;g2093705d83a_0_301"/>
          <p:cNvPicPr preferRelativeResize="0"/>
          <p:nvPr/>
        </p:nvPicPr>
        <p:blipFill>
          <a:blip r:embed="rId3">
            <a:alphaModFix/>
          </a:blip>
          <a:stretch>
            <a:fillRect/>
          </a:stretch>
        </p:blipFill>
        <p:spPr>
          <a:xfrm>
            <a:off x="115275" y="1857100"/>
            <a:ext cx="4754550" cy="3171230"/>
          </a:xfrm>
          <a:prstGeom prst="rect">
            <a:avLst/>
          </a:prstGeom>
          <a:noFill/>
          <a:ln>
            <a:noFill/>
          </a:ln>
        </p:spPr>
      </p:pic>
      <p:pic>
        <p:nvPicPr>
          <p:cNvPr id="332" name="Google Shape;332;g2093705d83a_0_301"/>
          <p:cNvPicPr preferRelativeResize="0"/>
          <p:nvPr/>
        </p:nvPicPr>
        <p:blipFill>
          <a:blip r:embed="rId4">
            <a:alphaModFix/>
          </a:blip>
          <a:stretch>
            <a:fillRect/>
          </a:stretch>
        </p:blipFill>
        <p:spPr>
          <a:xfrm>
            <a:off x="115275" y="197300"/>
            <a:ext cx="3148774" cy="10501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2093705d83a_0_308"/>
          <p:cNvSpPr txBox="1">
            <a:spLocks noGrp="1"/>
          </p:cNvSpPr>
          <p:nvPr>
            <p:ph type="ctrTitle"/>
          </p:nvPr>
        </p:nvSpPr>
        <p:spPr>
          <a:xfrm>
            <a:off x="729450" y="1763267"/>
            <a:ext cx="7688100" cy="2219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t>Why it is a policy priority </a:t>
            </a:r>
            <a:endParaRPr/>
          </a:p>
        </p:txBody>
      </p:sp>
      <p:sp>
        <p:nvSpPr>
          <p:cNvPr id="338" name="Google Shape;338;g2093705d83a_0_308"/>
          <p:cNvSpPr txBox="1">
            <a:spLocks noGrp="1"/>
          </p:cNvSpPr>
          <p:nvPr>
            <p:ph type="subTitle" idx="1"/>
          </p:nvPr>
        </p:nvSpPr>
        <p:spPr>
          <a:xfrm>
            <a:off x="729627" y="4230533"/>
            <a:ext cx="7688100" cy="721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pic>
        <p:nvPicPr>
          <p:cNvPr id="339" name="Google Shape;339;g2093705d83a_0_308"/>
          <p:cNvPicPr preferRelativeResize="0"/>
          <p:nvPr/>
        </p:nvPicPr>
        <p:blipFill>
          <a:blip r:embed="rId3">
            <a:alphaModFix/>
          </a:blip>
          <a:stretch>
            <a:fillRect/>
          </a:stretch>
        </p:blipFill>
        <p:spPr>
          <a:xfrm>
            <a:off x="0" y="0"/>
            <a:ext cx="9144028" cy="5143500"/>
          </a:xfrm>
          <a:prstGeom prst="rect">
            <a:avLst/>
          </a:prstGeom>
          <a:noFill/>
          <a:ln>
            <a:noFill/>
          </a:ln>
        </p:spPr>
      </p:pic>
      <p:sp>
        <p:nvSpPr>
          <p:cNvPr id="2" name="TextBox 1">
            <a:extLst>
              <a:ext uri="{FF2B5EF4-FFF2-40B4-BE49-F238E27FC236}">
                <a16:creationId xmlns:a16="http://schemas.microsoft.com/office/drawing/2014/main" id="{8DDA9187-730D-7D09-C90D-344296E55EB7}"/>
              </a:ext>
            </a:extLst>
          </p:cNvPr>
          <p:cNvSpPr txBox="1"/>
          <p:nvPr/>
        </p:nvSpPr>
        <p:spPr>
          <a:xfrm>
            <a:off x="255181" y="5252484"/>
            <a:ext cx="2647507" cy="1600438"/>
          </a:xfrm>
          <a:prstGeom prst="rect">
            <a:avLst/>
          </a:prstGeom>
          <a:noFill/>
        </p:spPr>
        <p:txBody>
          <a:bodyPr wrap="square" rtlCol="0">
            <a:spAutoFit/>
          </a:bodyPr>
          <a:lstStyle/>
          <a:p>
            <a:r>
              <a:rPr lang="es-ES_tradnl" dirty="0"/>
              <a:t>Al menos un 40% de agricultores encuestados dijeron arrendar la tierra en la que cultivan, lo cual limita su capacidad de invertir en la tierra en la que están y tener seguridad en su negocio. </a:t>
            </a:r>
          </a:p>
        </p:txBody>
      </p:sp>
      <p:sp>
        <p:nvSpPr>
          <p:cNvPr id="3" name="TextBox 2">
            <a:extLst>
              <a:ext uri="{FF2B5EF4-FFF2-40B4-BE49-F238E27FC236}">
                <a16:creationId xmlns:a16="http://schemas.microsoft.com/office/drawing/2014/main" id="{5DD0FC1F-0767-F101-0815-51613ADC5FD9}"/>
              </a:ext>
            </a:extLst>
          </p:cNvPr>
          <p:cNvSpPr txBox="1"/>
          <p:nvPr/>
        </p:nvSpPr>
        <p:spPr>
          <a:xfrm>
            <a:off x="4954773" y="5359169"/>
            <a:ext cx="3030278" cy="1169551"/>
          </a:xfrm>
          <a:prstGeom prst="rect">
            <a:avLst/>
          </a:prstGeom>
          <a:noFill/>
        </p:spPr>
        <p:txBody>
          <a:bodyPr wrap="square" rtlCol="0">
            <a:spAutoFit/>
          </a:bodyPr>
          <a:lstStyle/>
          <a:p>
            <a:r>
              <a:rPr lang="es-ES_tradnl" dirty="0"/>
              <a:t>Una prioridad de política: Mejorar el </a:t>
            </a:r>
            <a:r>
              <a:rPr lang="es-ES_tradnl" dirty="0">
                <a:solidFill>
                  <a:schemeClr val="accent3">
                    <a:lumMod val="60000"/>
                    <a:lumOff val="40000"/>
                  </a:schemeClr>
                </a:solidFill>
              </a:rPr>
              <a:t>acceso a la tierra </a:t>
            </a:r>
            <a:r>
              <a:rPr lang="es-ES_tradnl" dirty="0"/>
              <a:t>para los productores de alimentos de pequeña escala, principiantes y desatendidos.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2093705d83a_0_314"/>
          <p:cNvSpPr txBox="1">
            <a:spLocks noGrp="1"/>
          </p:cNvSpPr>
          <p:nvPr>
            <p:ph type="title"/>
          </p:nvPr>
        </p:nvSpPr>
        <p:spPr>
          <a:xfrm>
            <a:off x="727800" y="775233"/>
            <a:ext cx="7688400" cy="713700"/>
          </a:xfrm>
          <a:prstGeom prst="rect">
            <a:avLst/>
          </a:prstGeom>
        </p:spPr>
        <p:txBody>
          <a:bodyPr spcFirstLastPara="1" wrap="square" lIns="91425" tIns="91425" rIns="91425" bIns="91425" anchor="t" anchorCtr="0">
            <a:normAutofit/>
          </a:bodyPr>
          <a:lstStyle/>
          <a:p>
            <a:pPr lvl="0"/>
            <a:r>
              <a:rPr lang="es-ES_tradnl" dirty="0"/>
              <a:t>Trasfondo de la historia de las tierras agrícolas</a:t>
            </a:r>
          </a:p>
        </p:txBody>
      </p:sp>
      <p:sp>
        <p:nvSpPr>
          <p:cNvPr id="345" name="Google Shape;345;g2093705d83a_0_314"/>
          <p:cNvSpPr txBox="1"/>
          <p:nvPr/>
        </p:nvSpPr>
        <p:spPr>
          <a:xfrm>
            <a:off x="359400" y="1689267"/>
            <a:ext cx="8425200" cy="3847177"/>
          </a:xfrm>
          <a:prstGeom prst="rect">
            <a:avLst/>
          </a:prstGeom>
          <a:noFill/>
          <a:ln>
            <a:noFill/>
          </a:ln>
        </p:spPr>
        <p:txBody>
          <a:bodyPr spcFirstLastPara="1" wrap="square" lIns="91425" tIns="91425" rIns="91425" bIns="91425" anchor="t" anchorCtr="0">
            <a:spAutoFit/>
          </a:bodyPr>
          <a:lstStyle/>
          <a:p>
            <a:pPr marL="406400" lvl="1" indent="-285750">
              <a:buSzPct val="150000"/>
              <a:buFont typeface="Arial" panose="020B0604020202020204" pitchFamily="34" charset="0"/>
              <a:buChar char="•"/>
            </a:pPr>
            <a:r>
              <a:rPr lang="es-ES_tradnl" sz="1700" dirty="0">
                <a:latin typeface="Raleway"/>
                <a:ea typeface="Raleway"/>
                <a:cs typeface="Raleway"/>
                <a:sym typeface="Raleway"/>
              </a:rPr>
              <a:t>Desde la colonización europea, este país y su gobierno han tenido una profunda historia de robo de tierras, desplazamiento y discriminación desde y hacia las comunidades </a:t>
            </a:r>
            <a:r>
              <a:rPr lang="es-ES_tradnl" sz="1700" dirty="0" err="1">
                <a:latin typeface="Raleway"/>
                <a:ea typeface="Raleway"/>
                <a:cs typeface="Raleway"/>
                <a:sym typeface="Raleway"/>
              </a:rPr>
              <a:t>BIPOC</a:t>
            </a:r>
            <a:r>
              <a:rPr lang="es-ES_tradnl" sz="1700" dirty="0">
                <a:latin typeface="Raleway"/>
                <a:ea typeface="Raleway"/>
                <a:cs typeface="Raleway"/>
                <a:sym typeface="Raleway"/>
              </a:rPr>
              <a:t> </a:t>
            </a:r>
          </a:p>
          <a:p>
            <a:pPr marL="457200" lvl="8" indent="-336550">
              <a:buSzPts val="1700"/>
              <a:buFont typeface="Courier New" panose="02070309020205020404" pitchFamily="49" charset="0"/>
              <a:buChar char="o"/>
            </a:pPr>
            <a:r>
              <a:rPr lang="es-ES_tradnl" sz="1700" dirty="0">
                <a:latin typeface="Raleway"/>
                <a:ea typeface="Raleway"/>
                <a:cs typeface="Raleway"/>
                <a:sym typeface="Raleway"/>
              </a:rPr>
              <a:t>Robo a indígenas y nativos americanos
Discriminación hacia la comunidad agrícola negra: de 16 millones de =acres a 2,3 millones en 100 años
</a:t>
            </a:r>
            <a:r>
              <a:rPr lang="es-ES_tradnl" sz="1700" dirty="0" err="1">
                <a:latin typeface="Raleway"/>
                <a:ea typeface="Raleway"/>
                <a:cs typeface="Raleway"/>
                <a:sym typeface="Raleway"/>
              </a:rPr>
              <a:t>AAPI</a:t>
            </a:r>
            <a:r>
              <a:rPr lang="es-ES_tradnl" sz="1700" dirty="0">
                <a:latin typeface="Raleway"/>
                <a:ea typeface="Raleway"/>
                <a:cs typeface="Raleway"/>
                <a:sym typeface="Raleway"/>
              </a:rPr>
              <a:t> - Ley de Exclusión China de 1882 y Ley de Tierras Extranjeras de California
Los latinos constituyen la gran mayoría de los trabajadores agrícolas de la nación, pero muy pocos pueden iniciar sus propias operaciones agrícolas. </a:t>
            </a:r>
          </a:p>
          <a:p>
            <a:pPr marL="457200" lvl="8" indent="-336550" algn="just">
              <a:buSzPct val="150000"/>
              <a:buFont typeface="Wingdings" pitchFamily="2" charset="2"/>
              <a:buChar char="§"/>
            </a:pPr>
            <a:r>
              <a:rPr lang="es-ES_tradnl" sz="1700" dirty="0">
                <a:latin typeface="Raleway"/>
                <a:ea typeface="Raleway"/>
                <a:cs typeface="Raleway"/>
                <a:sym typeface="Raleway"/>
              </a:rPr>
              <a:t>Tres de cada cuatro trabajadores agrícolas contratados nacieron en el extranjero. Pero los préstamos y programas del </a:t>
            </a:r>
            <a:r>
              <a:rPr lang="es-ES_tradnl" sz="1700" dirty="0" err="1">
                <a:latin typeface="Raleway"/>
                <a:ea typeface="Raleway"/>
                <a:cs typeface="Raleway"/>
                <a:sym typeface="Raleway"/>
              </a:rPr>
              <a:t>USDA</a:t>
            </a:r>
            <a:r>
              <a:rPr lang="es-ES_tradnl" sz="1700" dirty="0">
                <a:latin typeface="Raleway"/>
                <a:ea typeface="Raleway"/>
                <a:cs typeface="Raleway"/>
                <a:sym typeface="Raleway"/>
              </a:rPr>
              <a:t> están limitados a los ciudadanos estadounidenses, lo que hace casi imposible que la mayoría de los trabajadores agrícolas comiencen sus propias granjas.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2093705d83a_0_319"/>
          <p:cNvSpPr txBox="1">
            <a:spLocks noGrp="1"/>
          </p:cNvSpPr>
          <p:nvPr>
            <p:ph type="title"/>
          </p:nvPr>
        </p:nvSpPr>
        <p:spPr>
          <a:xfrm>
            <a:off x="-1325" y="327933"/>
            <a:ext cx="4267200" cy="2249700"/>
          </a:xfrm>
          <a:prstGeom prst="rect">
            <a:avLst/>
          </a:prstGeom>
          <a:solidFill>
            <a:schemeClr val="lt2"/>
          </a:solidFill>
        </p:spPr>
        <p:txBody>
          <a:bodyPr spcFirstLastPara="1" wrap="square" lIns="91425" tIns="91425" rIns="91425" bIns="91425" anchor="t" anchorCtr="0">
            <a:normAutofit fontScale="90000"/>
          </a:bodyPr>
          <a:lstStyle/>
          <a:p>
            <a:pPr lvl="0"/>
            <a:r>
              <a:rPr lang="es-ES_tradnl" sz="3700" dirty="0"/>
              <a:t>Los resultados de esta historia: ¿quién es el dueño de la tierra ahora?</a:t>
            </a:r>
          </a:p>
        </p:txBody>
      </p:sp>
      <p:sp>
        <p:nvSpPr>
          <p:cNvPr id="351" name="Google Shape;351;g2093705d83a_0_319"/>
          <p:cNvSpPr txBox="1"/>
          <p:nvPr/>
        </p:nvSpPr>
        <p:spPr>
          <a:xfrm>
            <a:off x="4572000" y="100633"/>
            <a:ext cx="4572000" cy="5955446"/>
          </a:xfrm>
          <a:prstGeom prst="rect">
            <a:avLst/>
          </a:prstGeom>
          <a:noFill/>
          <a:ln>
            <a:noFill/>
          </a:ln>
        </p:spPr>
        <p:txBody>
          <a:bodyPr spcFirstLastPara="1" wrap="square" lIns="91425" tIns="91425" rIns="91425" bIns="91425" anchor="t" anchorCtr="0">
            <a:spAutoFit/>
          </a:bodyPr>
          <a:lstStyle/>
          <a:p>
            <a:pPr lvl="0"/>
            <a:r>
              <a:rPr lang="es-ES_tradnl" sz="1500" b="1" dirty="0">
                <a:latin typeface="Raleway"/>
                <a:ea typeface="Raleway"/>
                <a:cs typeface="Raleway"/>
                <a:sym typeface="Raleway"/>
              </a:rPr>
              <a:t>Nacionalmente:</a:t>
            </a:r>
            <a:r>
              <a:rPr lang="es-ES_tradnl" sz="1500" dirty="0">
                <a:latin typeface="Raleway"/>
                <a:ea typeface="Raleway"/>
                <a:cs typeface="Raleway"/>
                <a:sym typeface="Raleway"/>
              </a:rPr>
              <a:t> </a:t>
            </a:r>
          </a:p>
          <a:p>
            <a:pPr marL="457200" lvl="0" indent="-323850">
              <a:buSzPts val="1500"/>
              <a:buFont typeface="Raleway"/>
              <a:buChar char="●"/>
            </a:pPr>
            <a:r>
              <a:rPr lang="es-ES_tradnl" sz="1500" dirty="0">
                <a:latin typeface="Raleway"/>
                <a:ea typeface="Raleway"/>
                <a:cs typeface="Raleway"/>
                <a:sym typeface="Raleway"/>
              </a:rPr>
              <a:t> El 98% de la tierra es propiedad de hombres blancos y la mitad tiene más de 75 años 
Estamos en medio de una importante transición de tierras que ocurrirá en los próximos 20 años</a:t>
            </a:r>
          </a:p>
          <a:p>
            <a:pPr marL="457200" lvl="0" indent="-323850">
              <a:buSzPts val="1500"/>
              <a:buFont typeface="Raleway"/>
              <a:buChar char="●"/>
            </a:pPr>
            <a:endParaRPr lang="es-ES_tradnl" sz="1500" b="1" dirty="0">
              <a:latin typeface="Raleway"/>
              <a:ea typeface="Raleway"/>
              <a:cs typeface="Raleway"/>
              <a:sym typeface="Raleway"/>
            </a:endParaRPr>
          </a:p>
          <a:p>
            <a:pPr marL="133350" lvl="0">
              <a:buSzPts val="1500"/>
            </a:pPr>
            <a:r>
              <a:rPr lang="es-ES_tradnl" sz="1500" b="1" dirty="0">
                <a:latin typeface="Raleway"/>
                <a:ea typeface="Raleway"/>
                <a:cs typeface="Raleway"/>
                <a:sym typeface="Raleway"/>
              </a:rPr>
              <a:t>California: </a:t>
            </a:r>
          </a:p>
          <a:p>
            <a:pPr marL="457200" lvl="0" indent="-323850">
              <a:buSzPts val="1500"/>
              <a:buFont typeface="Open Sans"/>
              <a:buChar char="●"/>
            </a:pPr>
            <a:r>
              <a:rPr lang="es-ES_tradnl" sz="1500" dirty="0">
                <a:latin typeface="Raleway"/>
                <a:ea typeface="Raleway"/>
                <a:cs typeface="Raleway"/>
                <a:sym typeface="Raleway"/>
              </a:rPr>
              <a:t>El </a:t>
            </a:r>
            <a:r>
              <a:rPr lang="es-ES_tradnl" sz="1500" b="1" dirty="0">
                <a:latin typeface="Raleway"/>
                <a:ea typeface="Raleway"/>
                <a:cs typeface="Raleway"/>
                <a:sym typeface="Raleway"/>
              </a:rPr>
              <a:t>5% más grande de las propiedades</a:t>
            </a:r>
            <a:r>
              <a:rPr lang="es-ES_tradnl" sz="1500" dirty="0">
                <a:latin typeface="Raleway"/>
                <a:ea typeface="Raleway"/>
                <a:cs typeface="Raleway"/>
                <a:sym typeface="Raleway"/>
              </a:rPr>
              <a:t>, con "propiedad" definida como todas las parcelas propiedad de un propietario determinado, posee el </a:t>
            </a:r>
            <a:r>
              <a:rPr lang="es-ES_tradnl" sz="1500" b="1" dirty="0">
                <a:latin typeface="Raleway"/>
                <a:ea typeface="Raleway"/>
                <a:cs typeface="Raleway"/>
                <a:sym typeface="Raleway"/>
              </a:rPr>
              <a:t>50,6% de las tierras de cultivo. </a:t>
            </a:r>
            <a:r>
              <a:rPr lang="es-ES_tradnl" sz="1500" dirty="0">
                <a:latin typeface="Raleway"/>
                <a:ea typeface="Raleway"/>
                <a:cs typeface="Raleway"/>
                <a:sym typeface="Raleway"/>
              </a:rPr>
              <a:t>
El 84% de las propiedades más pequeñas representan el 25% de las tierras de cultivo.
Porcentaje de propietarios de tierras agrícolas de California (</a:t>
            </a:r>
            <a:r>
              <a:rPr lang="es-ES_tradnl" sz="1500" b="1" dirty="0">
                <a:latin typeface="Raleway"/>
                <a:ea typeface="Raleway"/>
                <a:cs typeface="Raleway"/>
                <a:sym typeface="Raleway"/>
              </a:rPr>
              <a:t>37%) son propietarios no agrícolas y alquilan o arriendan sus tierras a otros</a:t>
            </a:r>
            <a:endParaRPr lang="es-ES_tradnl" sz="1100" b="1" dirty="0">
              <a:latin typeface="Raleway"/>
              <a:ea typeface="Raleway"/>
              <a:cs typeface="Raleway"/>
              <a:sym typeface="Raleway"/>
            </a:endParaRPr>
          </a:p>
          <a:p>
            <a:pPr marL="0" lvl="0" indent="0" algn="l" rtl="0">
              <a:spcBef>
                <a:spcPts val="0"/>
              </a:spcBef>
              <a:spcAft>
                <a:spcPts val="0"/>
              </a:spcAft>
              <a:buNone/>
            </a:pPr>
            <a:r>
              <a:rPr lang="es-ES_tradnl" sz="1500" b="1" dirty="0">
                <a:latin typeface="Raleway"/>
                <a:ea typeface="Raleway"/>
                <a:cs typeface="Raleway"/>
                <a:sym typeface="Raleway"/>
              </a:rPr>
              <a:t>Presiones: </a:t>
            </a:r>
            <a:endParaRPr lang="es-ES_tradnl" sz="1500" dirty="0">
              <a:latin typeface="Raleway"/>
              <a:ea typeface="Raleway"/>
              <a:cs typeface="Raleway"/>
              <a:sym typeface="Raleway"/>
            </a:endParaRPr>
          </a:p>
          <a:p>
            <a:pPr marL="457200" lvl="0" indent="-323850">
              <a:buSzPts val="1500"/>
              <a:buFont typeface="Raleway"/>
              <a:buChar char="●"/>
            </a:pPr>
            <a:r>
              <a:rPr lang="es-ES_tradnl" sz="1500" dirty="0">
                <a:latin typeface="Raleway"/>
                <a:ea typeface="Raleway"/>
                <a:cs typeface="Raleway"/>
                <a:sym typeface="Raleway"/>
              </a:rPr>
              <a:t>Consolidación corporativa, empresas de inversión privada y fondos de cobertura que compran una gran cantidad de tierra
¡Agua! ¡Vivienda! ¡Cambio climático!</a:t>
            </a:r>
          </a:p>
        </p:txBody>
      </p:sp>
      <p:pic>
        <p:nvPicPr>
          <p:cNvPr id="352" name="Google Shape;352;g2093705d83a_0_319"/>
          <p:cNvPicPr preferRelativeResize="0"/>
          <p:nvPr/>
        </p:nvPicPr>
        <p:blipFill>
          <a:blip r:embed="rId3">
            <a:alphaModFix/>
          </a:blip>
          <a:stretch>
            <a:fillRect/>
          </a:stretch>
        </p:blipFill>
        <p:spPr>
          <a:xfrm>
            <a:off x="135975" y="2577533"/>
            <a:ext cx="4267203" cy="2844107"/>
          </a:xfrm>
          <a:prstGeom prst="rect">
            <a:avLst/>
          </a:prstGeom>
          <a:noFill/>
          <a:ln>
            <a:noFill/>
          </a:ln>
        </p:spPr>
      </p:pic>
      <p:sp>
        <p:nvSpPr>
          <p:cNvPr id="353" name="Google Shape;353;g2093705d83a_0_319"/>
          <p:cNvSpPr txBox="1"/>
          <p:nvPr/>
        </p:nvSpPr>
        <p:spPr>
          <a:xfrm>
            <a:off x="1759800" y="6369667"/>
            <a:ext cx="281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Lato"/>
                <a:ea typeface="Lato"/>
                <a:cs typeface="Lato"/>
                <a:sym typeface="Lato"/>
              </a:rPr>
              <a:t>Gemoua Farm; PC: Monika Elena </a:t>
            </a:r>
            <a:endParaRPr>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2093705d83a_0_326"/>
          <p:cNvSpPr txBox="1">
            <a:spLocks noGrp="1"/>
          </p:cNvSpPr>
          <p:nvPr>
            <p:ph type="title"/>
          </p:nvPr>
        </p:nvSpPr>
        <p:spPr>
          <a:xfrm>
            <a:off x="727800" y="1699633"/>
            <a:ext cx="7688400" cy="1659600"/>
          </a:xfrm>
          <a:prstGeom prst="rect">
            <a:avLst/>
          </a:prstGeom>
        </p:spPr>
        <p:txBody>
          <a:bodyPr spcFirstLastPara="1" wrap="square" lIns="91425" tIns="91425" rIns="91425" bIns="91425" anchor="t" anchorCtr="0">
            <a:noAutofit/>
          </a:bodyPr>
          <a:lstStyle/>
          <a:p>
            <a:pPr lvl="0" algn="ctr">
              <a:buSzPts val="990"/>
            </a:pPr>
            <a:r>
              <a:rPr lang="es-ES_tradnl" sz="5400" dirty="0"/>
              <a:t>Vías al acceso equitativo de la tierra*</a:t>
            </a:r>
          </a:p>
        </p:txBody>
      </p:sp>
      <p:sp>
        <p:nvSpPr>
          <p:cNvPr id="359" name="Google Shape;359;g2093705d83a_0_326"/>
          <p:cNvSpPr txBox="1"/>
          <p:nvPr/>
        </p:nvSpPr>
        <p:spPr>
          <a:xfrm>
            <a:off x="4921925" y="4815033"/>
            <a:ext cx="3609300" cy="1261854"/>
          </a:xfrm>
          <a:prstGeom prst="rect">
            <a:avLst/>
          </a:prstGeom>
          <a:noFill/>
          <a:ln>
            <a:noFill/>
          </a:ln>
        </p:spPr>
        <p:txBody>
          <a:bodyPr spcFirstLastPara="1" wrap="square" lIns="91425" tIns="91425" rIns="91425" bIns="91425" anchor="t" anchorCtr="0">
            <a:spAutoFit/>
          </a:bodyPr>
          <a:lstStyle/>
          <a:p>
            <a:pPr lvl="0"/>
            <a:r>
              <a:rPr lang="es-ES_tradnl" i="1" dirty="0">
                <a:solidFill>
                  <a:schemeClr val="lt1"/>
                </a:solidFill>
                <a:latin typeface="Lato"/>
                <a:ea typeface="Lato"/>
                <a:cs typeface="Lato"/>
                <a:sym typeface="Lato"/>
              </a:rPr>
              <a:t>* Acceso equitativo a la tierra: acceso no solo a la tierra, sino también a tierras con suelo de calidad, acceso al agua, viviendas asequibles y la infraestructura necesaria para cultivar alimentos.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2093705d83a_0_331"/>
          <p:cNvSpPr txBox="1">
            <a:spLocks noGrp="1"/>
          </p:cNvSpPr>
          <p:nvPr>
            <p:ph type="title"/>
          </p:nvPr>
        </p:nvSpPr>
        <p:spPr>
          <a:xfrm>
            <a:off x="727800" y="718600"/>
            <a:ext cx="7688400" cy="1161900"/>
          </a:xfrm>
          <a:prstGeom prst="rect">
            <a:avLst/>
          </a:prstGeom>
          <a:solidFill>
            <a:schemeClr val="lt1"/>
          </a:solidFill>
        </p:spPr>
        <p:txBody>
          <a:bodyPr spcFirstLastPara="1" wrap="square" lIns="91425" tIns="91425" rIns="91425" bIns="91425" anchor="t" anchorCtr="0">
            <a:normAutofit/>
          </a:bodyPr>
          <a:lstStyle/>
          <a:p>
            <a:pPr lvl="0"/>
            <a:r>
              <a:rPr lang="es-ES_tradnl" dirty="0"/>
              <a:t>¿Qué vías de financiación gubernamental existen?</a:t>
            </a:r>
          </a:p>
        </p:txBody>
      </p:sp>
      <p:sp>
        <p:nvSpPr>
          <p:cNvPr id="365" name="Google Shape;365;g2093705d83a_0_331"/>
          <p:cNvSpPr txBox="1"/>
          <p:nvPr/>
        </p:nvSpPr>
        <p:spPr>
          <a:xfrm>
            <a:off x="491250" y="1880600"/>
            <a:ext cx="3575400" cy="2849981"/>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s-ES_tradnl" sz="2600" b="1" dirty="0">
                <a:solidFill>
                  <a:schemeClr val="dk2"/>
                </a:solidFill>
                <a:latin typeface="Raleway"/>
                <a:ea typeface="Raleway"/>
                <a:cs typeface="Raleway"/>
                <a:sym typeface="Raleway"/>
              </a:rPr>
              <a:t>Federal </a:t>
            </a:r>
          </a:p>
          <a:p>
            <a:pPr marL="457200" lvl="0" indent="-330200">
              <a:lnSpc>
                <a:spcPct val="115000"/>
              </a:lnSpc>
              <a:buSzPts val="1600"/>
              <a:buFont typeface="Raleway"/>
              <a:buChar char="●"/>
            </a:pPr>
            <a:r>
              <a:rPr lang="es-ES_tradnl" sz="1600" dirty="0" err="1">
                <a:latin typeface="Raleway"/>
                <a:ea typeface="Raleway"/>
                <a:cs typeface="Raleway"/>
                <a:sym typeface="Raleway"/>
              </a:rPr>
              <a:t>USDA</a:t>
            </a:r>
            <a:r>
              <a:rPr lang="es-ES_tradnl" sz="1600" dirty="0">
                <a:latin typeface="Raleway"/>
                <a:ea typeface="Raleway"/>
                <a:cs typeface="Raleway"/>
                <a:sym typeface="Raleway"/>
              </a:rPr>
              <a:t>: Programa de Subvenciones: </a:t>
            </a:r>
            <a:r>
              <a:rPr lang="es-ES_tradnl" sz="1600" b="1" u="sng" dirty="0">
                <a:solidFill>
                  <a:schemeClr val="accent5"/>
                </a:solidFill>
                <a:latin typeface="Raleway"/>
                <a:ea typeface="Raleway"/>
                <a:cs typeface="Raleway"/>
                <a:sym typeface="Raleway"/>
              </a:rPr>
              <a:t>Aumento de la Tierra, el Capital y el Acceso al Mercado </a:t>
            </a:r>
            <a:r>
              <a:rPr lang="es-ES_tradnl" sz="1600" dirty="0">
                <a:latin typeface="Raleway"/>
                <a:ea typeface="Raleway"/>
                <a:cs typeface="Raleway"/>
                <a:sym typeface="Raleway"/>
              </a:rPr>
              <a:t>
Agencia de Servicios Agrícolas: Préstamos 
Congreso: Asignaciones del Presupuesto Federal</a:t>
            </a:r>
          </a:p>
        </p:txBody>
      </p:sp>
      <p:sp>
        <p:nvSpPr>
          <p:cNvPr id="366" name="Google Shape;366;g2093705d83a_0_331"/>
          <p:cNvSpPr txBox="1"/>
          <p:nvPr/>
        </p:nvSpPr>
        <p:spPr>
          <a:xfrm>
            <a:off x="4469850" y="1880600"/>
            <a:ext cx="3978600" cy="2911536"/>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dirty="0">
                <a:solidFill>
                  <a:schemeClr val="dk2"/>
                </a:solidFill>
                <a:latin typeface="Raleway"/>
                <a:ea typeface="Raleway"/>
                <a:cs typeface="Raleway"/>
                <a:sym typeface="Raleway"/>
              </a:rPr>
              <a:t>California </a:t>
            </a:r>
            <a:endParaRPr sz="1100" dirty="0">
              <a:latin typeface="Raleway"/>
              <a:ea typeface="Raleway"/>
              <a:cs typeface="Raleway"/>
              <a:sym typeface="Raleway"/>
            </a:endParaRPr>
          </a:p>
          <a:p>
            <a:pPr marL="457200" lvl="0" indent="-330200">
              <a:buSzPts val="1600"/>
              <a:buFont typeface="Raleway"/>
              <a:buChar char="●"/>
            </a:pPr>
            <a:r>
              <a:rPr lang="es-ES_tradnl" sz="1600" b="1" u="sng" dirty="0">
                <a:solidFill>
                  <a:schemeClr val="accent5"/>
                </a:solidFill>
                <a:latin typeface="Raleway"/>
                <a:ea typeface="Raleway"/>
                <a:cs typeface="Raleway"/>
                <a:sym typeface="Raleway"/>
              </a:rPr>
              <a:t>Programa de Conservación de Tierras Agrícolas de California </a:t>
            </a:r>
            <a:r>
              <a:rPr lang="es-ES_tradnl" sz="1600" dirty="0">
                <a:solidFill>
                  <a:schemeClr val="bg2"/>
                </a:solidFill>
                <a:latin typeface="Raleway"/>
                <a:ea typeface="Raleway"/>
                <a:cs typeface="Raleway"/>
                <a:sym typeface="Raleway"/>
              </a:rPr>
              <a:t>(</a:t>
            </a:r>
            <a:r>
              <a:rPr lang="es-ES_tradnl" sz="1600" dirty="0" err="1">
                <a:solidFill>
                  <a:schemeClr val="bg2"/>
                </a:solidFill>
                <a:latin typeface="Raleway"/>
                <a:ea typeface="Raleway"/>
                <a:cs typeface="Raleway"/>
                <a:sym typeface="Raleway"/>
              </a:rPr>
              <a:t>CFPC</a:t>
            </a:r>
            <a:r>
              <a:rPr lang="es-ES_tradnl" sz="1600" dirty="0">
                <a:solidFill>
                  <a:schemeClr val="bg2"/>
                </a:solidFill>
                <a:latin typeface="Raleway"/>
                <a:ea typeface="Raleway"/>
                <a:cs typeface="Raleway"/>
                <a:sym typeface="Raleway"/>
              </a:rPr>
              <a:t>, por sus siglas en inglés)
</a:t>
            </a:r>
            <a:r>
              <a:rPr lang="es-ES_tradnl" sz="1600" b="1" u="sng" dirty="0">
                <a:solidFill>
                  <a:schemeClr val="accent5"/>
                </a:solidFill>
                <a:latin typeface="Raleway"/>
                <a:ea typeface="Raleway"/>
                <a:cs typeface="Raleway"/>
                <a:sym typeface="Raleway"/>
              </a:rPr>
              <a:t>Programa de Tierras Agrícolas Sostenibles</a:t>
            </a:r>
            <a:r>
              <a:rPr lang="es-ES_tradnl" sz="1600" dirty="0">
                <a:solidFill>
                  <a:schemeClr val="bg2"/>
                </a:solidFill>
                <a:latin typeface="Raleway"/>
                <a:ea typeface="Raleway"/>
                <a:cs typeface="Raleway"/>
                <a:sym typeface="Raleway"/>
              </a:rPr>
              <a:t> (</a:t>
            </a:r>
            <a:r>
              <a:rPr lang="es-ES_tradnl" sz="1600" dirty="0" err="1">
                <a:solidFill>
                  <a:schemeClr val="bg2"/>
                </a:solidFill>
                <a:latin typeface="Raleway"/>
                <a:ea typeface="Raleway"/>
                <a:cs typeface="Raleway"/>
                <a:sym typeface="Raleway"/>
              </a:rPr>
              <a:t>SALC</a:t>
            </a:r>
            <a:r>
              <a:rPr lang="es-ES_tradnl" sz="1600" dirty="0">
                <a:solidFill>
                  <a:schemeClr val="bg2"/>
                </a:solidFill>
                <a:latin typeface="Raleway"/>
                <a:ea typeface="Raleway"/>
                <a:cs typeface="Raleway"/>
                <a:sym typeface="Raleway"/>
              </a:rPr>
              <a:t>)
Créditos presupuestarios:</a:t>
            </a:r>
            <a:r>
              <a:rPr lang="en-US" sz="1600" dirty="0">
                <a:latin typeface="Raleway"/>
                <a:ea typeface="Raleway"/>
                <a:cs typeface="Raleway"/>
                <a:sym typeface="Raleway"/>
              </a:rPr>
              <a:t> </a:t>
            </a:r>
            <a:endParaRPr sz="1600" dirty="0">
              <a:latin typeface="Raleway"/>
              <a:ea typeface="Raleway"/>
              <a:cs typeface="Raleway"/>
              <a:sym typeface="Raleway"/>
            </a:endParaRPr>
          </a:p>
          <a:p>
            <a:pPr marL="914400" lvl="1" indent="-330200">
              <a:lnSpc>
                <a:spcPct val="115000"/>
              </a:lnSpc>
              <a:buSzPts val="1600"/>
              <a:buFont typeface="Raleway"/>
              <a:buChar char="○"/>
            </a:pPr>
            <a:r>
              <a:rPr lang="es-ES_tradnl" sz="1600" dirty="0">
                <a:latin typeface="Raleway"/>
                <a:ea typeface="Raleway"/>
                <a:cs typeface="Raleway"/>
                <a:sym typeface="Raleway"/>
              </a:rPr>
              <a:t>Ejemplos: </a:t>
            </a:r>
            <a:r>
              <a:rPr lang="es-ES_tradnl" sz="1600" dirty="0" err="1">
                <a:latin typeface="Raleway"/>
                <a:ea typeface="Raleway"/>
                <a:cs typeface="Raleway"/>
                <a:sym typeface="Raleway"/>
              </a:rPr>
              <a:t>Allensworth</a:t>
            </a:r>
            <a:r>
              <a:rPr lang="es-ES_tradnl" sz="1600" dirty="0">
                <a:latin typeface="Raleway"/>
                <a:ea typeface="Raleway"/>
                <a:cs typeface="Raleway"/>
                <a:sym typeface="Raleway"/>
              </a:rPr>
              <a:t> y la Cooperativa de Agricultores Desatendidos</a:t>
            </a:r>
          </a:p>
        </p:txBody>
      </p:sp>
      <p:sp>
        <p:nvSpPr>
          <p:cNvPr id="367" name="Google Shape;367;g2093705d83a_0_331"/>
          <p:cNvSpPr txBox="1"/>
          <p:nvPr/>
        </p:nvSpPr>
        <p:spPr>
          <a:xfrm>
            <a:off x="2307925" y="4890275"/>
            <a:ext cx="3978600" cy="644762"/>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600" b="1" dirty="0">
                <a:solidFill>
                  <a:schemeClr val="dk2"/>
                </a:solidFill>
                <a:latin typeface="Raleway"/>
                <a:ea typeface="Raleway"/>
                <a:cs typeface="Raleway"/>
                <a:sym typeface="Raleway"/>
              </a:rPr>
              <a:t>Local: </a:t>
            </a:r>
            <a:r>
              <a:rPr lang="es-ES_tradnl" sz="2600" dirty="0">
                <a:solidFill>
                  <a:schemeClr val="dk2"/>
                </a:solidFill>
                <a:latin typeface="Raleway"/>
                <a:ea typeface="Raleway"/>
                <a:cs typeface="Raleway"/>
                <a:sym typeface="Raleway"/>
              </a:rPr>
              <a:t>apropiación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2093705d83a_0_338"/>
          <p:cNvSpPr txBox="1">
            <a:spLocks noGrp="1"/>
          </p:cNvSpPr>
          <p:nvPr>
            <p:ph type="title"/>
          </p:nvPr>
        </p:nvSpPr>
        <p:spPr>
          <a:xfrm>
            <a:off x="727800" y="735367"/>
            <a:ext cx="7688400" cy="713700"/>
          </a:xfrm>
          <a:prstGeom prst="rect">
            <a:avLst/>
          </a:prstGeom>
        </p:spPr>
        <p:txBody>
          <a:bodyPr spcFirstLastPara="1" wrap="square" lIns="91425" tIns="91425" rIns="91425" bIns="91425" anchor="t" anchorCtr="0">
            <a:normAutofit/>
          </a:bodyPr>
          <a:lstStyle/>
          <a:p>
            <a:pPr lvl="0"/>
            <a:r>
              <a:rPr lang="es-ES_tradnl" dirty="0"/>
              <a:t>El </a:t>
            </a:r>
            <a:r>
              <a:rPr lang="es-ES_tradnl" dirty="0" err="1"/>
              <a:t>CFCP</a:t>
            </a:r>
            <a:r>
              <a:rPr lang="es-ES_tradnl" dirty="0"/>
              <a:t> y el </a:t>
            </a:r>
            <a:r>
              <a:rPr lang="es-ES_tradnl" dirty="0" err="1"/>
              <a:t>SALC</a:t>
            </a:r>
            <a:r>
              <a:rPr lang="es-ES_tradnl" dirty="0"/>
              <a:t> en detalle</a:t>
            </a:r>
          </a:p>
        </p:txBody>
      </p:sp>
      <p:sp>
        <p:nvSpPr>
          <p:cNvPr id="373" name="Google Shape;373;g2093705d83a_0_338"/>
          <p:cNvSpPr txBox="1">
            <a:spLocks noGrp="1"/>
          </p:cNvSpPr>
          <p:nvPr>
            <p:ph type="body" idx="1"/>
          </p:nvPr>
        </p:nvSpPr>
        <p:spPr>
          <a:xfrm>
            <a:off x="727800" y="2084333"/>
            <a:ext cx="3774300" cy="4083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18"/>
              <a:buNone/>
            </a:pPr>
            <a:r>
              <a:rPr lang="es-ES_tradnl" sz="1800" b="1" u="sng" dirty="0">
                <a:solidFill>
                  <a:schemeClr val="hlink"/>
                </a:solidFill>
                <a:latin typeface="Raleway"/>
                <a:ea typeface="Raleway"/>
                <a:cs typeface="Raleway"/>
                <a:sym typeface="Raleway"/>
                <a:hlinkClick r:id="rId3"/>
              </a:rPr>
              <a:t>Programa de Conservación de Tierras Agricolas </a:t>
            </a:r>
            <a:r>
              <a:rPr lang="en-US" sz="1800" b="1" dirty="0">
                <a:solidFill>
                  <a:srgbClr val="000000"/>
                </a:solidFill>
                <a:latin typeface="Raleway"/>
                <a:ea typeface="Raleway"/>
                <a:cs typeface="Raleway"/>
                <a:sym typeface="Raleway"/>
              </a:rPr>
              <a:t>(CFPC)</a:t>
            </a:r>
            <a:endParaRPr sz="1800" b="1" dirty="0">
              <a:solidFill>
                <a:srgbClr val="000000"/>
              </a:solidFill>
              <a:latin typeface="Raleway"/>
              <a:ea typeface="Raleway"/>
              <a:cs typeface="Raleway"/>
              <a:sym typeface="Raleway"/>
            </a:endParaRPr>
          </a:p>
          <a:p>
            <a:pPr marL="0" lvl="0" indent="0" algn="l" rtl="0">
              <a:lnSpc>
                <a:spcPct val="100000"/>
              </a:lnSpc>
              <a:spcBef>
                <a:spcPts val="0"/>
              </a:spcBef>
              <a:spcAft>
                <a:spcPts val="0"/>
              </a:spcAft>
              <a:buSzPts val="1018"/>
              <a:buNone/>
            </a:pPr>
            <a:endParaRPr sz="1600" b="1" dirty="0">
              <a:solidFill>
                <a:srgbClr val="000000"/>
              </a:solidFill>
              <a:latin typeface="Raleway"/>
              <a:ea typeface="Raleway"/>
              <a:cs typeface="Raleway"/>
              <a:sym typeface="Raleway"/>
            </a:endParaRPr>
          </a:p>
          <a:p>
            <a:pPr lvl="0" indent="-330200">
              <a:lnSpc>
                <a:spcPct val="100000"/>
              </a:lnSpc>
              <a:buClr>
                <a:srgbClr val="000000"/>
              </a:buClr>
              <a:buSzPts val="1600"/>
              <a:buFont typeface="Raleway"/>
              <a:buChar char="●"/>
            </a:pPr>
            <a:r>
              <a:rPr lang="es-ES_tradnl" sz="1600" b="1" dirty="0">
                <a:solidFill>
                  <a:srgbClr val="000000"/>
                </a:solidFill>
                <a:latin typeface="Raleway"/>
                <a:ea typeface="Raleway"/>
                <a:cs typeface="Raleway"/>
                <a:sym typeface="Raleway"/>
              </a:rPr>
              <a:t>Tipos de proyectos: </a:t>
            </a:r>
            <a:r>
              <a:rPr lang="es-ES_tradnl" sz="1600" dirty="0">
                <a:solidFill>
                  <a:srgbClr val="000000"/>
                </a:solidFill>
                <a:latin typeface="Raleway"/>
                <a:ea typeface="Raleway"/>
                <a:cs typeface="Raleway"/>
                <a:sym typeface="Raleway"/>
              </a:rPr>
              <a:t> Usufructos de Conservación Agrícola y Subvenciones para el Mejoramiento de Tierras</a:t>
            </a:r>
          </a:p>
          <a:p>
            <a:pPr marL="457200" lvl="0" indent="0" algn="l" rtl="0">
              <a:lnSpc>
                <a:spcPct val="100000"/>
              </a:lnSpc>
              <a:spcBef>
                <a:spcPts val="0"/>
              </a:spcBef>
              <a:spcAft>
                <a:spcPts val="0"/>
              </a:spcAft>
              <a:buNone/>
            </a:pPr>
            <a:endParaRPr lang="es-ES_tradnl" sz="1600" dirty="0">
              <a:solidFill>
                <a:srgbClr val="000000"/>
              </a:solidFill>
              <a:latin typeface="Raleway"/>
              <a:ea typeface="Raleway"/>
              <a:cs typeface="Raleway"/>
              <a:sym typeface="Raleway"/>
            </a:endParaRPr>
          </a:p>
          <a:p>
            <a:pPr lvl="0" indent="-330200">
              <a:lnSpc>
                <a:spcPct val="100000"/>
              </a:lnSpc>
              <a:buClr>
                <a:srgbClr val="000000"/>
              </a:buClr>
              <a:buSzPts val="1600"/>
              <a:buFont typeface="Raleway"/>
              <a:buChar char="●"/>
            </a:pPr>
            <a:r>
              <a:rPr lang="es-ES_tradnl" sz="1600" dirty="0">
                <a:solidFill>
                  <a:srgbClr val="000000"/>
                </a:solidFill>
                <a:latin typeface="Raleway"/>
                <a:ea typeface="Raleway"/>
                <a:cs typeface="Raleway"/>
                <a:sym typeface="Raleway"/>
              </a:rPr>
              <a:t>No hay límite máximo en la cantidad que se puede aplicar para cada servidumbre y
Propuesta de subvención para el mejoramiento de terrenos.
Requiere una coincidencia</a:t>
            </a:r>
            <a:endParaRPr lang="es-ES_tradnl" sz="1600" dirty="0">
              <a:latin typeface="Raleway"/>
              <a:ea typeface="Raleway"/>
              <a:cs typeface="Raleway"/>
              <a:sym typeface="Raleway"/>
            </a:endParaRPr>
          </a:p>
        </p:txBody>
      </p:sp>
      <p:sp>
        <p:nvSpPr>
          <p:cNvPr id="374" name="Google Shape;374;g2093705d83a_0_338"/>
          <p:cNvSpPr txBox="1">
            <a:spLocks noGrp="1"/>
          </p:cNvSpPr>
          <p:nvPr>
            <p:ph type="body" idx="2"/>
          </p:nvPr>
        </p:nvSpPr>
        <p:spPr>
          <a:xfrm>
            <a:off x="4641900" y="2084324"/>
            <a:ext cx="4115238" cy="3486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35"/>
              <a:buNone/>
            </a:pPr>
            <a:r>
              <a:rPr lang="es-ES_tradnl" sz="1800" b="1" u="sng" dirty="0">
                <a:solidFill>
                  <a:schemeClr val="hlink"/>
                </a:solidFill>
                <a:latin typeface="Raleway"/>
                <a:ea typeface="Raleway"/>
                <a:cs typeface="Raleway"/>
                <a:sym typeface="Raleway"/>
                <a:hlinkClick r:id="rId4"/>
              </a:rPr>
              <a:t>Program</a:t>
            </a:r>
            <a:r>
              <a:rPr lang="es-ES_tradnl" sz="1800" b="1" u="sng" dirty="0">
                <a:solidFill>
                  <a:schemeClr val="hlink"/>
                </a:solidFill>
                <a:latin typeface="Raleway"/>
                <a:ea typeface="Raleway"/>
                <a:cs typeface="Raleway"/>
                <a:sym typeface="Raleway"/>
              </a:rPr>
              <a:t>a de Tierras </a:t>
            </a:r>
            <a:r>
              <a:rPr lang="es-ES_tradnl" sz="1800" b="1" u="sng" dirty="0" err="1">
                <a:solidFill>
                  <a:schemeClr val="hlink"/>
                </a:solidFill>
                <a:latin typeface="Raleway"/>
                <a:ea typeface="Raleway"/>
                <a:cs typeface="Raleway"/>
                <a:sym typeface="Raleway"/>
              </a:rPr>
              <a:t>Agricolas</a:t>
            </a:r>
            <a:r>
              <a:rPr lang="es-ES_tradnl" sz="1800" b="1" u="sng" dirty="0">
                <a:solidFill>
                  <a:schemeClr val="hlink"/>
                </a:solidFill>
                <a:latin typeface="Raleway"/>
                <a:ea typeface="Raleway"/>
                <a:cs typeface="Raleway"/>
                <a:sym typeface="Raleway"/>
              </a:rPr>
              <a:t> Sustentables</a:t>
            </a:r>
            <a:r>
              <a:rPr lang="es-ES_tradnl" sz="1800" b="1" dirty="0">
                <a:solidFill>
                  <a:srgbClr val="000000"/>
                </a:solidFill>
                <a:latin typeface="Raleway"/>
                <a:ea typeface="Raleway"/>
                <a:cs typeface="Raleway"/>
                <a:sym typeface="Raleway"/>
              </a:rPr>
              <a:t> </a:t>
            </a:r>
            <a:r>
              <a:rPr lang="en-US" sz="1800" b="1" dirty="0">
                <a:solidFill>
                  <a:srgbClr val="000000"/>
                </a:solidFill>
                <a:latin typeface="Raleway"/>
                <a:ea typeface="Raleway"/>
                <a:cs typeface="Raleway"/>
                <a:sym typeface="Raleway"/>
              </a:rPr>
              <a:t>(SALC)</a:t>
            </a:r>
            <a:endParaRPr sz="1800" b="1" dirty="0">
              <a:solidFill>
                <a:srgbClr val="000000"/>
              </a:solidFill>
              <a:latin typeface="Raleway"/>
              <a:ea typeface="Raleway"/>
              <a:cs typeface="Raleway"/>
              <a:sym typeface="Raleway"/>
            </a:endParaRPr>
          </a:p>
          <a:p>
            <a:pPr marL="0" lvl="0" indent="0" algn="l" rtl="0">
              <a:lnSpc>
                <a:spcPct val="100000"/>
              </a:lnSpc>
              <a:spcBef>
                <a:spcPts val="0"/>
              </a:spcBef>
              <a:spcAft>
                <a:spcPts val="0"/>
              </a:spcAft>
              <a:buSzPts val="935"/>
              <a:buNone/>
            </a:pPr>
            <a:endParaRPr sz="1800" b="1" dirty="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s-ES_tradnl" sz="1600" b="1" dirty="0">
                <a:solidFill>
                  <a:schemeClr val="dk2"/>
                </a:solidFill>
                <a:latin typeface="Raleway"/>
                <a:ea typeface="Raleway"/>
                <a:cs typeface="Raleway"/>
                <a:sym typeface="Raleway"/>
              </a:rPr>
              <a:t>Tipos de proyectos: </a:t>
            </a:r>
          </a:p>
          <a:p>
            <a:pPr lvl="0" indent="-330200">
              <a:buClr>
                <a:schemeClr val="dk2"/>
              </a:buClr>
              <a:buSzPts val="1600"/>
              <a:buFont typeface="Raleway"/>
              <a:buChar char="●"/>
            </a:pPr>
            <a:r>
              <a:rPr lang="en-US" sz="1600" dirty="0">
                <a:solidFill>
                  <a:schemeClr val="dk2"/>
                </a:solidFill>
                <a:latin typeface="Raleway"/>
                <a:ea typeface="Raleway"/>
                <a:cs typeface="Raleway"/>
                <a:sym typeface="Raleway"/>
              </a:rPr>
              <a:t>a) </a:t>
            </a:r>
            <a:r>
              <a:rPr lang="es-ES_tradnl" sz="1600" dirty="0">
                <a:solidFill>
                  <a:schemeClr val="dk2"/>
                </a:solidFill>
                <a:latin typeface="Raleway"/>
                <a:ea typeface="Raleway"/>
                <a:cs typeface="Raleway"/>
                <a:sym typeface="Raleway"/>
              </a:rPr>
              <a:t>Adquisición de Conservación Agrícola 
b) Subvenciones para la planificación del uso de la tierra Subvenciones para la planificación (hasta 500.000 dólares)
c) Subvenciones para el desarrollo de capacidades y proyectos (hasta 150.000 o 250.000 dólares)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g2093705d83a_0_344"/>
          <p:cNvSpPr txBox="1">
            <a:spLocks noGrp="1"/>
          </p:cNvSpPr>
          <p:nvPr>
            <p:ph type="title"/>
          </p:nvPr>
        </p:nvSpPr>
        <p:spPr>
          <a:xfrm>
            <a:off x="186975" y="347525"/>
            <a:ext cx="8759400" cy="980100"/>
          </a:xfrm>
          <a:prstGeom prst="rect">
            <a:avLst/>
          </a:prstGeom>
        </p:spPr>
        <p:txBody>
          <a:bodyPr spcFirstLastPara="1" wrap="square" lIns="91425" tIns="91425" rIns="91425" bIns="91425" anchor="ctr" anchorCtr="0">
            <a:normAutofit/>
          </a:bodyPr>
          <a:lstStyle/>
          <a:p>
            <a:pPr lvl="0" algn="ctr">
              <a:lnSpc>
                <a:spcPct val="115000"/>
              </a:lnSpc>
            </a:pPr>
            <a:r>
              <a:rPr lang="es-ES_tradnl" sz="2300" dirty="0"/>
              <a:t>Vías alternativas para acceder la tierra*</a:t>
            </a:r>
            <a:endParaRPr lang="es-ES_tradnl" sz="2300" dirty="0">
              <a:highlight>
                <a:schemeClr val="accent3"/>
              </a:highlight>
            </a:endParaRPr>
          </a:p>
        </p:txBody>
      </p:sp>
      <p:sp>
        <p:nvSpPr>
          <p:cNvPr id="380" name="Google Shape;380;g2093705d83a_0_344"/>
          <p:cNvSpPr txBox="1"/>
          <p:nvPr/>
        </p:nvSpPr>
        <p:spPr>
          <a:xfrm>
            <a:off x="5148350" y="1562300"/>
            <a:ext cx="3798000" cy="4431952"/>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457200" lvl="0" indent="-336550">
              <a:lnSpc>
                <a:spcPct val="115000"/>
              </a:lnSpc>
              <a:buClr>
                <a:schemeClr val="lt1"/>
              </a:buClr>
              <a:buSzPts val="1700"/>
              <a:buFont typeface="Open Sans"/>
              <a:buChar char="●"/>
            </a:pPr>
            <a:r>
              <a:rPr lang="es-ES_tradnl" sz="1700" dirty="0">
                <a:solidFill>
                  <a:schemeClr val="lt1"/>
                </a:solidFill>
                <a:latin typeface="Open Sans"/>
                <a:ea typeface="Open Sans"/>
                <a:cs typeface="Open Sans"/>
                <a:sym typeface="Open Sans"/>
              </a:rPr>
              <a:t>Tierras federales, estatales, del condado o de la ciudad</a:t>
            </a:r>
          </a:p>
          <a:p>
            <a:pPr marL="457200" lvl="0" indent="-336550">
              <a:lnSpc>
                <a:spcPct val="115000"/>
              </a:lnSpc>
              <a:buClr>
                <a:schemeClr val="lt1"/>
              </a:buClr>
              <a:buSzPts val="1700"/>
              <a:buFont typeface="Open Sans"/>
              <a:buChar char="●"/>
            </a:pPr>
            <a:r>
              <a:rPr lang="es-ES_tradnl" sz="1700" dirty="0">
                <a:solidFill>
                  <a:schemeClr val="lt1"/>
                </a:solidFill>
                <a:highlight>
                  <a:schemeClr val="accent3"/>
                </a:highlight>
                <a:latin typeface="Open Sans"/>
                <a:ea typeface="Open Sans"/>
                <a:cs typeface="Open Sans"/>
                <a:sym typeface="Open Sans"/>
              </a:rPr>
              <a:t>Ejemplos: Veggielution, Huerta del Valle, CRECES </a:t>
            </a:r>
          </a:p>
          <a:p>
            <a:pPr marL="457200" lvl="0" indent="-336550" algn="l" rtl="0">
              <a:lnSpc>
                <a:spcPct val="115000"/>
              </a:lnSpc>
              <a:spcBef>
                <a:spcPts val="0"/>
              </a:spcBef>
              <a:spcAft>
                <a:spcPts val="0"/>
              </a:spcAft>
              <a:buClr>
                <a:schemeClr val="lt1"/>
              </a:buClr>
              <a:buSzPts val="1700"/>
              <a:buFont typeface="Open Sans"/>
              <a:buChar char="●"/>
            </a:pPr>
            <a:r>
              <a:rPr lang="es-ES_tradnl" sz="1700" dirty="0">
                <a:solidFill>
                  <a:schemeClr val="lt1"/>
                </a:solidFill>
                <a:highlight>
                  <a:schemeClr val="accent3"/>
                </a:highlight>
                <a:latin typeface="Open Sans"/>
                <a:ea typeface="Open Sans"/>
                <a:cs typeface="Open Sans"/>
                <a:sym typeface="Open Sans"/>
              </a:rPr>
              <a:t>Fideicomisos de Tierras Agrícolas</a:t>
            </a:r>
          </a:p>
          <a:p>
            <a:pPr marL="914400" lvl="1" indent="-336550" algn="l" rtl="0">
              <a:lnSpc>
                <a:spcPct val="115000"/>
              </a:lnSpc>
              <a:spcBef>
                <a:spcPts val="0"/>
              </a:spcBef>
              <a:spcAft>
                <a:spcPts val="0"/>
              </a:spcAft>
              <a:buClr>
                <a:schemeClr val="lt1"/>
              </a:buClr>
              <a:buSzPts val="1700"/>
              <a:buFont typeface="Open Sans"/>
              <a:buChar char="○"/>
            </a:pPr>
            <a:r>
              <a:rPr lang="es-ES_tradnl" sz="1700" dirty="0">
                <a:solidFill>
                  <a:schemeClr val="lt1"/>
                </a:solidFill>
                <a:highlight>
                  <a:schemeClr val="accent3"/>
                </a:highlight>
                <a:latin typeface="Open Sans"/>
                <a:ea typeface="Open Sans"/>
                <a:cs typeface="Open Sans"/>
                <a:sym typeface="Open Sans"/>
              </a:rPr>
              <a:t>150 Fideicomisos en California</a:t>
            </a:r>
          </a:p>
          <a:p>
            <a:pPr marL="457200" lvl="0" indent="-336550" algn="l" rtl="0">
              <a:lnSpc>
                <a:spcPct val="115000"/>
              </a:lnSpc>
              <a:spcBef>
                <a:spcPts val="0"/>
              </a:spcBef>
              <a:spcAft>
                <a:spcPts val="0"/>
              </a:spcAft>
              <a:buClr>
                <a:schemeClr val="lt1"/>
              </a:buClr>
              <a:buSzPts val="1700"/>
              <a:buFont typeface="Open Sans"/>
              <a:buChar char="●"/>
            </a:pPr>
            <a:r>
              <a:rPr lang="es-ES_tradnl" sz="1700" dirty="0">
                <a:solidFill>
                  <a:schemeClr val="lt1"/>
                </a:solidFill>
                <a:highlight>
                  <a:schemeClr val="accent3"/>
                </a:highlight>
                <a:latin typeface="Open Sans"/>
                <a:ea typeface="Open Sans"/>
                <a:cs typeface="Open Sans"/>
                <a:sym typeface="Open Sans"/>
              </a:rPr>
              <a:t>Sucesión</a:t>
            </a:r>
          </a:p>
          <a:p>
            <a:pPr marL="0" lvl="0" indent="0" algn="l" rtl="0">
              <a:lnSpc>
                <a:spcPct val="115000"/>
              </a:lnSpc>
              <a:spcBef>
                <a:spcPts val="0"/>
              </a:spcBef>
              <a:spcAft>
                <a:spcPts val="0"/>
              </a:spcAft>
              <a:buNone/>
            </a:pPr>
            <a:endParaRPr lang="es-ES_tradnl" sz="1700" i="1" dirty="0">
              <a:solidFill>
                <a:schemeClr val="lt1"/>
              </a:solidFill>
              <a:highlight>
                <a:schemeClr val="accent3"/>
              </a:highlight>
              <a:latin typeface="Open Sans"/>
              <a:ea typeface="Open Sans"/>
              <a:cs typeface="Open Sans"/>
              <a:sym typeface="Open Sans"/>
            </a:endParaRPr>
          </a:p>
          <a:p>
            <a:pPr lvl="0">
              <a:lnSpc>
                <a:spcPct val="115000"/>
              </a:lnSpc>
            </a:pPr>
            <a:r>
              <a:rPr lang="es-ES_tradnl" i="1" dirty="0">
                <a:solidFill>
                  <a:schemeClr val="lt1"/>
                </a:solidFill>
                <a:latin typeface="Open Sans"/>
                <a:ea typeface="Open Sans"/>
                <a:cs typeface="Open Sans"/>
                <a:sym typeface="Open Sans"/>
              </a:rPr>
              <a:t>*Todos requieren el compromiso de proporcionar información sobre justicia social y asistencia técnica a los representantes del gobierno, los fideicomisos de tierras y los propietarios de tierras.</a:t>
            </a:r>
            <a:endParaRPr lang="es-ES_tradnl" dirty="0">
              <a:solidFill>
                <a:schemeClr val="lt1"/>
              </a:solidFill>
              <a:highlight>
                <a:schemeClr val="accent3"/>
              </a:highlight>
              <a:latin typeface="Open Sans"/>
              <a:ea typeface="Open Sans"/>
              <a:cs typeface="Open Sans"/>
              <a:sym typeface="Open Sans"/>
            </a:endParaRPr>
          </a:p>
        </p:txBody>
      </p:sp>
      <p:pic>
        <p:nvPicPr>
          <p:cNvPr id="381" name="Google Shape;381;g2093705d83a_0_344"/>
          <p:cNvPicPr preferRelativeResize="0"/>
          <p:nvPr/>
        </p:nvPicPr>
        <p:blipFill>
          <a:blip r:embed="rId3">
            <a:alphaModFix/>
          </a:blip>
          <a:stretch>
            <a:fillRect/>
          </a:stretch>
        </p:blipFill>
        <p:spPr>
          <a:xfrm>
            <a:off x="186975" y="1878537"/>
            <a:ext cx="4760151" cy="3172676"/>
          </a:xfrm>
          <a:prstGeom prst="rect">
            <a:avLst/>
          </a:prstGeom>
          <a:noFill/>
          <a:ln>
            <a:noFill/>
          </a:ln>
        </p:spPr>
      </p:pic>
      <p:sp>
        <p:nvSpPr>
          <p:cNvPr id="382" name="Google Shape;382;g2093705d83a_0_344"/>
          <p:cNvSpPr txBox="1"/>
          <p:nvPr/>
        </p:nvSpPr>
        <p:spPr>
          <a:xfrm>
            <a:off x="186975" y="5051225"/>
            <a:ext cx="177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Raleway"/>
                <a:ea typeface="Raleway"/>
                <a:cs typeface="Raleway"/>
                <a:sym typeface="Raleway"/>
              </a:rPr>
              <a:t>Yanez Farm </a:t>
            </a:r>
            <a:endParaRPr>
              <a:solidFill>
                <a:schemeClr val="lt1"/>
              </a:solidFill>
              <a:latin typeface="Raleway"/>
              <a:ea typeface="Raleway"/>
              <a:cs typeface="Raleway"/>
              <a:sym typeface="Raleway"/>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2093705d83a_0_351"/>
          <p:cNvSpPr txBox="1">
            <a:spLocks noGrp="1"/>
          </p:cNvSpPr>
          <p:nvPr>
            <p:ph type="title"/>
          </p:nvPr>
        </p:nvSpPr>
        <p:spPr>
          <a:xfrm>
            <a:off x="727800" y="831733"/>
            <a:ext cx="7688400" cy="713700"/>
          </a:xfrm>
          <a:prstGeom prst="rect">
            <a:avLst/>
          </a:prstGeom>
        </p:spPr>
        <p:txBody>
          <a:bodyPr spcFirstLastPara="1" wrap="square" lIns="91425" tIns="91425" rIns="91425" bIns="91425" anchor="t" anchorCtr="0">
            <a:normAutofit/>
          </a:bodyPr>
          <a:lstStyle/>
          <a:p>
            <a:pPr lvl="0" algn="ctr"/>
            <a:r>
              <a:rPr lang="es-ES_tradnl" dirty="0"/>
              <a:t>Vías a largo plazo con la política</a:t>
            </a:r>
          </a:p>
        </p:txBody>
      </p:sp>
      <p:sp>
        <p:nvSpPr>
          <p:cNvPr id="388" name="Google Shape;388;g2093705d83a_0_351"/>
          <p:cNvSpPr txBox="1"/>
          <p:nvPr/>
        </p:nvSpPr>
        <p:spPr>
          <a:xfrm>
            <a:off x="483100" y="1799300"/>
            <a:ext cx="5355000" cy="4539674"/>
          </a:xfrm>
          <a:prstGeom prst="rect">
            <a:avLst/>
          </a:prstGeom>
          <a:noFill/>
          <a:ln>
            <a:noFill/>
          </a:ln>
        </p:spPr>
        <p:txBody>
          <a:bodyPr spcFirstLastPara="1" wrap="square" lIns="91425" tIns="91425" rIns="91425" bIns="91425" anchor="t" anchorCtr="0">
            <a:spAutoFit/>
          </a:bodyPr>
          <a:lstStyle/>
          <a:p>
            <a:pPr lvl="0"/>
            <a:r>
              <a:rPr lang="es-ES_tradnl" sz="2100" b="1" dirty="0">
                <a:latin typeface="Calibri"/>
                <a:ea typeface="Calibri"/>
                <a:cs typeface="Calibri"/>
                <a:sym typeface="Calibri"/>
              </a:rPr>
              <a:t>Grupo de Trabajo de Equidad de Tierras Agrícolas de California</a:t>
            </a:r>
          </a:p>
          <a:p>
            <a:pPr lvl="0">
              <a:buSzPct val="150000"/>
            </a:pPr>
            <a:r>
              <a:rPr lang="es-ES_tradnl" sz="2100" b="1" dirty="0">
                <a:latin typeface="Calibri"/>
                <a:ea typeface="Open Sans"/>
                <a:cs typeface="Calibri"/>
                <a:sym typeface="Calibri"/>
              </a:rPr>
              <a:t>	</a:t>
            </a:r>
          </a:p>
          <a:p>
            <a:pPr marL="285750" lvl="8" indent="-285750">
              <a:buSzPct val="150000"/>
              <a:buFont typeface="Arial" panose="020B0604020202020204" pitchFamily="34" charset="0"/>
              <a:buChar char="•"/>
            </a:pPr>
            <a:r>
              <a:rPr lang="es-ES_tradnl" b="1" dirty="0">
                <a:latin typeface="Open Sans"/>
                <a:ea typeface="Open Sans"/>
                <a:cs typeface="Open Sans"/>
                <a:sym typeface="Open Sans"/>
              </a:rPr>
              <a:t>Asunto: </a:t>
            </a:r>
            <a:r>
              <a:rPr lang="es-ES_tradnl" sz="1600" dirty="0">
                <a:latin typeface="Calibri"/>
                <a:ea typeface="Calibri"/>
                <a:cs typeface="Calibri"/>
                <a:sym typeface="Calibri"/>
              </a:rPr>
              <a:t> </a:t>
            </a:r>
          </a:p>
          <a:p>
            <a:pPr marL="914400" lvl="1" indent="-317500">
              <a:buSzPts val="1400"/>
              <a:buFont typeface="Open Sans"/>
              <a:buChar char="○"/>
            </a:pPr>
            <a:r>
              <a:rPr lang="es-ES_tradnl" sz="1600" dirty="0" err="1">
                <a:latin typeface="Calibri"/>
                <a:ea typeface="Calibri"/>
                <a:cs typeface="Calibri"/>
                <a:sym typeface="Calibri"/>
              </a:rPr>
              <a:t>BIPOC</a:t>
            </a:r>
            <a:r>
              <a:rPr lang="es-ES_tradnl" sz="1600" dirty="0">
                <a:latin typeface="Calibri"/>
                <a:ea typeface="Calibri"/>
                <a:cs typeface="Calibri"/>
                <a:sym typeface="Calibri"/>
              </a:rPr>
              <a:t> grupo mayoritario de partes interesadas multisectoriales encargado de entablar conversaciones y diseñar nuevas vías para abordar la crisis de tierra</a:t>
            </a:r>
            <a:r>
              <a:rPr lang="es-ES_tradnl" sz="1600" dirty="0">
                <a:highlight>
                  <a:srgbClr val="FFFFFF"/>
                </a:highlight>
                <a:latin typeface="Calibri"/>
                <a:ea typeface="Calibri"/>
                <a:cs typeface="Calibri"/>
                <a:sym typeface="Calibri"/>
              </a:rPr>
              <a:t> </a:t>
            </a:r>
            <a:endParaRPr lang="es-ES_tradnl" sz="1900" b="1" dirty="0">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s-ES_tradnl" b="1" dirty="0">
                <a:latin typeface="Open Sans"/>
                <a:ea typeface="Open Sans"/>
                <a:cs typeface="Open Sans"/>
                <a:sym typeface="Open Sans"/>
              </a:rPr>
              <a:t>Donde: </a:t>
            </a:r>
          </a:p>
          <a:p>
            <a:pPr marL="914400" lvl="1" indent="-317500">
              <a:buSzPts val="1400"/>
              <a:buFont typeface="Open Sans"/>
              <a:buChar char="○"/>
            </a:pPr>
            <a:r>
              <a:rPr lang="es-ES_tradnl" dirty="0">
                <a:latin typeface="Open Sans"/>
                <a:ea typeface="Open Sans"/>
                <a:cs typeface="Open Sans"/>
                <a:sym typeface="Open Sans"/>
              </a:rPr>
              <a:t>Organizado y facilitado por el Consejo de Crecimiento Estratégico</a:t>
            </a:r>
          </a:p>
          <a:p>
            <a:pPr marL="457200" lvl="0" indent="-317500" algn="l" rtl="0">
              <a:spcBef>
                <a:spcPts val="0"/>
              </a:spcBef>
              <a:spcAft>
                <a:spcPts val="0"/>
              </a:spcAft>
              <a:buSzPts val="1400"/>
              <a:buFont typeface="Open Sans"/>
              <a:buChar char="●"/>
            </a:pPr>
            <a:r>
              <a:rPr lang="es-ES_tradnl" b="1" dirty="0">
                <a:latin typeface="Open Sans"/>
                <a:ea typeface="Open Sans"/>
                <a:cs typeface="Open Sans"/>
                <a:sym typeface="Open Sans"/>
              </a:rPr>
              <a:t>Tiempo: </a:t>
            </a:r>
            <a:r>
              <a:rPr lang="es-ES_tradnl" dirty="0">
                <a:latin typeface="Open Sans"/>
                <a:ea typeface="Open Sans"/>
                <a:cs typeface="Open Sans"/>
                <a:sym typeface="Open Sans"/>
              </a:rPr>
              <a:t>2- 3 años</a:t>
            </a:r>
          </a:p>
          <a:p>
            <a:pPr marL="457200" lvl="0" indent="-317500" algn="l" rtl="0">
              <a:spcBef>
                <a:spcPts val="0"/>
              </a:spcBef>
              <a:spcAft>
                <a:spcPts val="0"/>
              </a:spcAft>
              <a:buSzPts val="1400"/>
              <a:buFont typeface="Open Sans"/>
              <a:buChar char="●"/>
            </a:pPr>
            <a:r>
              <a:rPr lang="es-ES_tradnl" b="1" dirty="0">
                <a:latin typeface="Open Sans"/>
                <a:ea typeface="Open Sans"/>
                <a:cs typeface="Open Sans"/>
                <a:sym typeface="Open Sans"/>
              </a:rPr>
              <a:t>objetivos: </a:t>
            </a:r>
          </a:p>
          <a:p>
            <a:pPr marL="914400" lvl="1" indent="-317500">
              <a:buSzPts val="1400"/>
              <a:buFont typeface="Open Sans"/>
              <a:buChar char="○"/>
            </a:pPr>
            <a:r>
              <a:rPr lang="es-ES_tradnl" dirty="0">
                <a:latin typeface="Open Sans"/>
                <a:ea typeface="Open Sans"/>
                <a:cs typeface="Open Sans"/>
                <a:sym typeface="Open Sans"/>
              </a:rPr>
              <a:t>Desarrollar soluciones políticas creativas y recomendaciones sólidas 
Elevar los éxitos actuales y las vías para facilitar más 
Financiar proyectos piloto</a:t>
            </a:r>
            <a:endParaRPr lang="es-ES_tradnl" b="1" dirty="0">
              <a:solidFill>
                <a:schemeClr val="accent3"/>
              </a:solidFill>
              <a:highlight>
                <a:schemeClr val="lt1"/>
              </a:highlight>
              <a:latin typeface="Open Sans"/>
              <a:ea typeface="Open Sans"/>
              <a:cs typeface="Open Sans"/>
              <a:sym typeface="Open Sans"/>
            </a:endParaRPr>
          </a:p>
        </p:txBody>
      </p:sp>
      <p:sp>
        <p:nvSpPr>
          <p:cNvPr id="389" name="Google Shape;389;g2093705d83a_0_351"/>
          <p:cNvSpPr txBox="1"/>
          <p:nvPr/>
        </p:nvSpPr>
        <p:spPr>
          <a:xfrm>
            <a:off x="6211150" y="1799300"/>
            <a:ext cx="2850788" cy="2677626"/>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lvl="0"/>
            <a:r>
              <a:rPr lang="es-ES_tradnl" sz="1800" b="1" u="sng" dirty="0">
                <a:latin typeface="Lato"/>
                <a:ea typeface="Lato"/>
                <a:cs typeface="Lato"/>
                <a:sym typeface="Lato"/>
              </a:rPr>
              <a:t>Es importante crear vías de acceso a la tierra a nivel de sistema </a:t>
            </a:r>
          </a:p>
          <a:p>
            <a:pPr lvl="0"/>
            <a:r>
              <a:rPr lang="es-ES_tradnl" sz="1800" b="1" dirty="0">
                <a:latin typeface="Lato"/>
                <a:ea typeface="Lato"/>
                <a:cs typeface="Lato"/>
                <a:sym typeface="Lato"/>
              </a:rPr>
              <a:t>
Organización Comunitaria
Legislación y Regulaciones
Construyendo poder en nuestras redes</a:t>
            </a:r>
            <a:endParaRPr lang="es-ES_tradnl" b="1" dirty="0">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g2093705d83a_0_357"/>
          <p:cNvPicPr preferRelativeResize="0"/>
          <p:nvPr/>
        </p:nvPicPr>
        <p:blipFill>
          <a:blip r:embed="rId3">
            <a:alphaModFix/>
          </a:blip>
          <a:stretch>
            <a:fillRect/>
          </a:stretch>
        </p:blipFill>
        <p:spPr>
          <a:xfrm>
            <a:off x="3295925" y="5537167"/>
            <a:ext cx="2137349" cy="712799"/>
          </a:xfrm>
          <a:prstGeom prst="rect">
            <a:avLst/>
          </a:prstGeom>
          <a:noFill/>
          <a:ln>
            <a:noFill/>
          </a:ln>
        </p:spPr>
      </p:pic>
      <p:sp>
        <p:nvSpPr>
          <p:cNvPr id="395" name="Google Shape;395;g2093705d83a_0_357"/>
          <p:cNvSpPr txBox="1"/>
          <p:nvPr/>
        </p:nvSpPr>
        <p:spPr>
          <a:xfrm>
            <a:off x="746150" y="1637967"/>
            <a:ext cx="7557600" cy="2924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_tradnl" sz="3800" dirty="0">
                <a:latin typeface="Lato"/>
                <a:ea typeface="Lato"/>
                <a:cs typeface="Lato"/>
                <a:sym typeface="Lato"/>
              </a:rPr>
              <a:t>Preguntas? </a:t>
            </a:r>
          </a:p>
          <a:p>
            <a:pPr marL="0" lvl="0" indent="0" algn="l" rtl="0">
              <a:spcBef>
                <a:spcPts val="0"/>
              </a:spcBef>
              <a:spcAft>
                <a:spcPts val="0"/>
              </a:spcAft>
              <a:buNone/>
            </a:pPr>
            <a:endParaRPr lang="es-ES_tradnl" dirty="0">
              <a:latin typeface="Lato"/>
              <a:ea typeface="Lato"/>
              <a:cs typeface="Lato"/>
              <a:sym typeface="Lato"/>
            </a:endParaRPr>
          </a:p>
          <a:p>
            <a:pPr marL="0" lvl="0" indent="0" algn="l" rtl="0">
              <a:spcBef>
                <a:spcPts val="0"/>
              </a:spcBef>
              <a:spcAft>
                <a:spcPts val="0"/>
              </a:spcAft>
              <a:buNone/>
            </a:pPr>
            <a:endParaRPr lang="es-ES_tradnl" dirty="0">
              <a:latin typeface="Lato"/>
              <a:ea typeface="Lato"/>
              <a:cs typeface="Lato"/>
              <a:sym typeface="Lato"/>
            </a:endParaRPr>
          </a:p>
          <a:p>
            <a:pPr marL="0" lvl="0" indent="0" algn="l" rtl="0">
              <a:spcBef>
                <a:spcPts val="0"/>
              </a:spcBef>
              <a:spcAft>
                <a:spcPts val="0"/>
              </a:spcAft>
              <a:buNone/>
            </a:pPr>
            <a:endParaRPr lang="es-ES_tradnl" dirty="0">
              <a:latin typeface="Lato"/>
              <a:ea typeface="Lato"/>
              <a:cs typeface="Lato"/>
              <a:sym typeface="Lato"/>
            </a:endParaRPr>
          </a:p>
          <a:p>
            <a:pPr marL="0" lvl="0" indent="0" algn="ctr" rtl="0">
              <a:spcBef>
                <a:spcPts val="0"/>
              </a:spcBef>
              <a:spcAft>
                <a:spcPts val="0"/>
              </a:spcAft>
              <a:buNone/>
            </a:pPr>
            <a:r>
              <a:rPr lang="es-ES_tradnl" dirty="0">
                <a:latin typeface="Lato"/>
                <a:ea typeface="Lato"/>
                <a:cs typeface="Lato"/>
                <a:sym typeface="Lato"/>
              </a:rPr>
              <a:t>Gracias! </a:t>
            </a:r>
          </a:p>
          <a:p>
            <a:pPr marL="0" lvl="0" indent="0" algn="ctr" rtl="0">
              <a:spcBef>
                <a:spcPts val="0"/>
              </a:spcBef>
              <a:spcAft>
                <a:spcPts val="0"/>
              </a:spcAft>
              <a:buNone/>
            </a:pPr>
            <a:endParaRPr lang="es-ES_tradnl" dirty="0">
              <a:latin typeface="Lato"/>
              <a:ea typeface="Lato"/>
              <a:cs typeface="Lato"/>
              <a:sym typeface="Lato"/>
            </a:endParaRPr>
          </a:p>
          <a:p>
            <a:pPr marL="0" lvl="0" indent="0" algn="ctr" rtl="0">
              <a:spcBef>
                <a:spcPts val="0"/>
              </a:spcBef>
              <a:spcAft>
                <a:spcPts val="0"/>
              </a:spcAft>
              <a:buNone/>
            </a:pPr>
            <a:r>
              <a:rPr lang="es-ES_tradnl" dirty="0">
                <a:latin typeface="Lato"/>
                <a:ea typeface="Lato"/>
                <a:cs typeface="Lato"/>
                <a:sym typeface="Lato"/>
              </a:rPr>
              <a:t>Información: </a:t>
            </a:r>
          </a:p>
          <a:p>
            <a:pPr marL="0" lvl="0" indent="0" algn="ctr" rtl="0">
              <a:spcBef>
                <a:spcPts val="0"/>
              </a:spcBef>
              <a:spcAft>
                <a:spcPts val="0"/>
              </a:spcAft>
              <a:buNone/>
            </a:pPr>
            <a:r>
              <a:rPr lang="en-US" dirty="0">
                <a:latin typeface="Lato"/>
                <a:ea typeface="Lato"/>
                <a:cs typeface="Lato"/>
                <a:sym typeface="Lato"/>
              </a:rPr>
              <a:t>Jamie </a:t>
            </a:r>
            <a:r>
              <a:rPr lang="en-US" dirty="0" err="1">
                <a:latin typeface="Lato"/>
                <a:ea typeface="Lato"/>
                <a:cs typeface="Lato"/>
                <a:sym typeface="Lato"/>
              </a:rPr>
              <a:t>Fanous</a:t>
            </a:r>
            <a:r>
              <a:rPr lang="en-US" dirty="0">
                <a:latin typeface="Lato"/>
                <a:ea typeface="Lato"/>
                <a:cs typeface="Lato"/>
                <a:sym typeface="Lato"/>
              </a:rPr>
              <a:t> </a:t>
            </a:r>
            <a:endParaRPr dirty="0">
              <a:latin typeface="Lato"/>
              <a:ea typeface="Lato"/>
              <a:cs typeface="Lato"/>
              <a:sym typeface="Lato"/>
            </a:endParaRPr>
          </a:p>
          <a:p>
            <a:pPr marL="0" lvl="0" indent="0" algn="ctr" rtl="0">
              <a:spcBef>
                <a:spcPts val="0"/>
              </a:spcBef>
              <a:spcAft>
                <a:spcPts val="0"/>
              </a:spcAft>
              <a:buNone/>
            </a:pPr>
            <a:r>
              <a:rPr lang="en-US" u="sng" dirty="0">
                <a:solidFill>
                  <a:schemeClr val="hlink"/>
                </a:solidFill>
                <a:latin typeface="Lato"/>
                <a:ea typeface="Lato"/>
                <a:cs typeface="Lato"/>
                <a:sym typeface="Lato"/>
                <a:hlinkClick r:id="rId4"/>
              </a:rPr>
              <a:t>jamie@caff.org</a:t>
            </a:r>
            <a:r>
              <a:rPr lang="en-US" dirty="0">
                <a:latin typeface="Lato"/>
                <a:ea typeface="Lato"/>
                <a:cs typeface="Lato"/>
                <a:sym typeface="Lato"/>
              </a:rPr>
              <a:t> - (973-865-9124) </a:t>
            </a:r>
            <a:endParaRPr dirty="0">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1f1733f5671_0_104"/>
          <p:cNvSpPr txBox="1">
            <a:spLocks noGrp="1"/>
          </p:cNvSpPr>
          <p:nvPr>
            <p:ph type="ctrTitle"/>
          </p:nvPr>
        </p:nvSpPr>
        <p:spPr>
          <a:xfrm>
            <a:off x="311700" y="992775"/>
            <a:ext cx="8520600" cy="1602600"/>
          </a:xfrm>
          <a:prstGeom prst="rect">
            <a:avLst/>
          </a:prstGeom>
          <a:solidFill>
            <a:srgbClr val="93C47D"/>
          </a:solidFill>
          <a:ln>
            <a:noFill/>
          </a:ln>
        </p:spPr>
        <p:txBody>
          <a:bodyPr spcFirstLastPara="1" wrap="square" lIns="91425" tIns="91425" rIns="91425" bIns="91425" anchor="b" anchorCtr="0">
            <a:normAutofit fontScale="90000"/>
          </a:bodyPr>
          <a:lstStyle/>
          <a:p>
            <a:pPr lvl="0">
              <a:buSzPct val="100000"/>
            </a:pPr>
            <a:r>
              <a:rPr lang="es-ES_tradnl" dirty="0"/>
              <a:t>Bienvenida y Presentaciones</a:t>
            </a:r>
          </a:p>
        </p:txBody>
      </p:sp>
      <p:sp>
        <p:nvSpPr>
          <p:cNvPr id="279" name="Google Shape;279;g1f1733f5671_0_104"/>
          <p:cNvSpPr txBox="1">
            <a:spLocks noGrp="1"/>
          </p:cNvSpPr>
          <p:nvPr>
            <p:ph type="subTitle" idx="1"/>
          </p:nvPr>
        </p:nvSpPr>
        <p:spPr>
          <a:xfrm>
            <a:off x="311700" y="3044669"/>
            <a:ext cx="8520600" cy="1791000"/>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5200"/>
              <a:buFont typeface="Arial"/>
              <a:buNone/>
            </a:pPr>
            <a:r>
              <a:rPr lang="en-US" dirty="0" err="1"/>
              <a:t>CaCLT</a:t>
            </a:r>
            <a:r>
              <a:rPr lang="en-US" dirty="0"/>
              <a:t> Network y </a:t>
            </a:r>
            <a:r>
              <a:rPr lang="en-US" dirty="0" err="1"/>
              <a:t>CNB</a:t>
            </a:r>
            <a:r>
              <a:rPr lang="en-US" dirty="0"/>
              <a:t> Consulting</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1f1733f5671_0_124"/>
          <p:cNvSpPr txBox="1">
            <a:spLocks noGrp="1"/>
          </p:cNvSpPr>
          <p:nvPr>
            <p:ph type="subTitle" idx="1"/>
          </p:nvPr>
        </p:nvSpPr>
        <p:spPr>
          <a:xfrm>
            <a:off x="311700" y="3778826"/>
            <a:ext cx="8520600" cy="2246400"/>
          </a:xfrm>
          <a:prstGeom prst="rect">
            <a:avLst/>
          </a:prstGeom>
          <a:noFill/>
          <a:ln>
            <a:noFill/>
          </a:ln>
        </p:spPr>
        <p:txBody>
          <a:bodyPr spcFirstLastPara="1" wrap="square" lIns="91425" tIns="91425" rIns="91425" bIns="91425" anchor="t" anchorCtr="0">
            <a:normAutofit fontScale="92500" lnSpcReduction="10000"/>
          </a:bodyPr>
          <a:lstStyle/>
          <a:p>
            <a:pPr marL="0" lvl="0" indent="0" algn="ctr" rtl="0">
              <a:lnSpc>
                <a:spcPct val="100000"/>
              </a:lnSpc>
              <a:spcBef>
                <a:spcPts val="0"/>
              </a:spcBef>
              <a:spcAft>
                <a:spcPts val="0"/>
              </a:spcAft>
              <a:buSzPts val="3613"/>
              <a:buNone/>
            </a:pPr>
            <a:endParaRPr sz="3850" b="1" dirty="0"/>
          </a:p>
          <a:p>
            <a:pPr marL="0" lvl="0" indent="0" algn="l" rtl="0">
              <a:lnSpc>
                <a:spcPct val="100000"/>
              </a:lnSpc>
              <a:spcBef>
                <a:spcPts val="0"/>
              </a:spcBef>
              <a:spcAft>
                <a:spcPts val="0"/>
              </a:spcAft>
              <a:buSzPts val="3613"/>
              <a:buNone/>
            </a:pPr>
            <a:r>
              <a:rPr lang="es-ES_tradnl" sz="3050" b="1" dirty="0"/>
              <a:t>Directora Ejecutiva</a:t>
            </a:r>
            <a:r>
              <a:rPr lang="en-US" sz="3050" b="1" dirty="0"/>
              <a:t>, South Bay CLT</a:t>
            </a:r>
            <a:endParaRPr sz="3050" b="1" dirty="0"/>
          </a:p>
          <a:p>
            <a:pPr marL="0" lvl="0" indent="0" algn="l" rtl="0">
              <a:lnSpc>
                <a:spcPct val="100000"/>
              </a:lnSpc>
              <a:spcBef>
                <a:spcPts val="0"/>
              </a:spcBef>
              <a:spcAft>
                <a:spcPts val="0"/>
              </a:spcAft>
              <a:buSzPts val="3613"/>
              <a:buNone/>
            </a:pPr>
            <a:endParaRPr sz="3050" b="1" dirty="0"/>
          </a:p>
          <a:p>
            <a:pPr marL="0" lvl="0" indent="0" algn="ctr" rtl="0">
              <a:lnSpc>
                <a:spcPct val="100000"/>
              </a:lnSpc>
              <a:spcBef>
                <a:spcPts val="0"/>
              </a:spcBef>
              <a:spcAft>
                <a:spcPts val="0"/>
              </a:spcAft>
              <a:buSzPts val="3613"/>
              <a:buNone/>
            </a:pPr>
            <a:endParaRPr b="1" dirty="0"/>
          </a:p>
          <a:p>
            <a:pPr marL="0" lvl="0" indent="0" algn="ctr" rtl="0">
              <a:lnSpc>
                <a:spcPct val="100000"/>
              </a:lnSpc>
              <a:spcBef>
                <a:spcPts val="0"/>
              </a:spcBef>
              <a:spcAft>
                <a:spcPts val="0"/>
              </a:spcAft>
              <a:buSzPts val="3613"/>
              <a:buNone/>
            </a:pPr>
            <a:r>
              <a:rPr lang="en-US" b="1" dirty="0"/>
              <a:t>	</a:t>
            </a:r>
            <a:endParaRPr b="1" dirty="0"/>
          </a:p>
        </p:txBody>
      </p:sp>
      <p:sp>
        <p:nvSpPr>
          <p:cNvPr id="401" name="Google Shape;401;g1f1733f5671_0_124"/>
          <p:cNvSpPr txBox="1"/>
          <p:nvPr/>
        </p:nvSpPr>
        <p:spPr>
          <a:xfrm>
            <a:off x="1650125" y="2422250"/>
            <a:ext cx="3239700" cy="1369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3850" b="1">
                <a:solidFill>
                  <a:schemeClr val="dk2"/>
                </a:solidFill>
              </a:rPr>
              <a:t>Josefina Aguilar</a:t>
            </a:r>
            <a:endParaRPr sz="3000" b="0" i="0" u="none" strike="noStrike" cap="none">
              <a:solidFill>
                <a:srgbClr val="000000"/>
              </a:solidFill>
              <a:latin typeface="Arial"/>
              <a:ea typeface="Arial"/>
              <a:cs typeface="Arial"/>
              <a:sym typeface="Arial"/>
            </a:endParaRPr>
          </a:p>
        </p:txBody>
      </p:sp>
      <p:pic>
        <p:nvPicPr>
          <p:cNvPr id="402" name="Google Shape;402;g1f1733f5671_0_124"/>
          <p:cNvPicPr preferRelativeResize="0"/>
          <p:nvPr/>
        </p:nvPicPr>
        <p:blipFill>
          <a:blip r:embed="rId3">
            <a:alphaModFix/>
          </a:blip>
          <a:stretch>
            <a:fillRect/>
          </a:stretch>
        </p:blipFill>
        <p:spPr>
          <a:xfrm>
            <a:off x="5042225" y="152400"/>
            <a:ext cx="3445551" cy="34740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21d9d342f95_0_5"/>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409" name="Google Shape;409;g21d9d342f95_0_5"/>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410" name="Google Shape;410;g21d9d342f95_0_5"/>
          <p:cNvPicPr preferRelativeResize="0"/>
          <p:nvPr/>
        </p:nvPicPr>
        <p:blipFill>
          <a:blip r:embed="rId3">
            <a:alphaModFix/>
          </a:blip>
          <a:stretch>
            <a:fillRect/>
          </a:stretch>
        </p:blipFill>
        <p:spPr>
          <a:xfrm>
            <a:off x="76200" y="900103"/>
            <a:ext cx="8991600" cy="505779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221acdc2940_0_6"/>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p>
            <a:pPr lvl="0"/>
            <a:r>
              <a:rPr lang="en-US" dirty="0"/>
              <a:t>Video (6mins): </a:t>
            </a:r>
            <a:r>
              <a:rPr lang="en-US" u="sng" dirty="0">
                <a:solidFill>
                  <a:schemeClr val="hlink"/>
                </a:solidFill>
                <a:hlinkClick r:id="rId3"/>
              </a:rPr>
              <a:t>Cityville</a:t>
            </a:r>
            <a:r>
              <a:rPr lang="en-US" dirty="0"/>
              <a:t>, </a:t>
            </a:r>
            <a:r>
              <a:rPr lang="es-ES_tradnl" dirty="0"/>
              <a:t>una historia de absorción de capital</a:t>
            </a:r>
          </a:p>
        </p:txBody>
      </p:sp>
      <p:sp>
        <p:nvSpPr>
          <p:cNvPr id="417" name="Google Shape;417;g221acdc2940_0_6"/>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21f8f60df9a_0_1"/>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424" name="Google Shape;424;g21f8f60df9a_0_1"/>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425" name="Google Shape;425;g21f8f60df9a_0_1"/>
          <p:cNvPicPr preferRelativeResize="0"/>
          <p:nvPr/>
        </p:nvPicPr>
        <p:blipFill>
          <a:blip r:embed="rId3">
            <a:alphaModFix/>
          </a:blip>
          <a:stretch>
            <a:fillRect/>
          </a:stretch>
        </p:blipFill>
        <p:spPr>
          <a:xfrm>
            <a:off x="0" y="393476"/>
            <a:ext cx="8991600" cy="5057798"/>
          </a:xfrm>
          <a:prstGeom prst="rect">
            <a:avLst/>
          </a:prstGeom>
          <a:noFill/>
          <a:ln>
            <a:noFill/>
          </a:ln>
        </p:spPr>
      </p:pic>
      <p:sp>
        <p:nvSpPr>
          <p:cNvPr id="2" name="TextBox 1">
            <a:extLst>
              <a:ext uri="{FF2B5EF4-FFF2-40B4-BE49-F238E27FC236}">
                <a16:creationId xmlns:a16="http://schemas.microsoft.com/office/drawing/2014/main" id="{DD76F8A2-C8E6-C076-9481-738ADD2CD769}"/>
              </a:ext>
            </a:extLst>
          </p:cNvPr>
          <p:cNvSpPr txBox="1"/>
          <p:nvPr/>
        </p:nvSpPr>
        <p:spPr>
          <a:xfrm>
            <a:off x="152400" y="4328958"/>
            <a:ext cx="4061255" cy="2554545"/>
          </a:xfrm>
          <a:prstGeom prst="rect">
            <a:avLst/>
          </a:prstGeom>
          <a:noFill/>
        </p:spPr>
        <p:txBody>
          <a:bodyPr wrap="square" rtlCol="0">
            <a:spAutoFit/>
          </a:bodyPr>
          <a:lstStyle/>
          <a:p>
            <a:pPr marL="285750" indent="-285750">
              <a:buSzPct val="150000"/>
              <a:buFont typeface="Arial" panose="020B0604020202020204" pitchFamily="34" charset="0"/>
              <a:buChar char="•"/>
            </a:pPr>
            <a:r>
              <a:rPr lang="es-ES_tradnl" sz="1600" dirty="0">
                <a:solidFill>
                  <a:schemeClr val="accent4">
                    <a:lumMod val="75000"/>
                  </a:schemeClr>
                </a:solidFill>
              </a:rPr>
              <a:t>4 unidades</a:t>
            </a:r>
          </a:p>
          <a:p>
            <a:pPr marL="285750" indent="-285750">
              <a:buSzPct val="150000"/>
              <a:buFont typeface="Arial" panose="020B0604020202020204" pitchFamily="34" charset="0"/>
              <a:buChar char="•"/>
            </a:pPr>
            <a:r>
              <a:rPr lang="es-ES_tradnl" sz="1600" dirty="0">
                <a:solidFill>
                  <a:schemeClr val="accent4">
                    <a:lumMod val="75000"/>
                  </a:schemeClr>
                </a:solidFill>
              </a:rPr>
              <a:t>Los inquilinos son protegidos contra el desplazamiento</a:t>
            </a:r>
          </a:p>
          <a:p>
            <a:pPr marL="285750" indent="-285750">
              <a:buSzPct val="150000"/>
              <a:buFont typeface="Arial" panose="020B0604020202020204" pitchFamily="34" charset="0"/>
              <a:buChar char="•"/>
            </a:pPr>
            <a:r>
              <a:rPr lang="es-ES_tradnl" sz="1600" dirty="0">
                <a:solidFill>
                  <a:schemeClr val="accent4">
                    <a:lumMod val="75000"/>
                  </a:schemeClr>
                </a:solidFill>
              </a:rPr>
              <a:t>Préstamo del </a:t>
            </a:r>
            <a:r>
              <a:rPr lang="es-ES_tradnl" sz="1600" dirty="0" err="1">
                <a:solidFill>
                  <a:schemeClr val="accent4">
                    <a:lumMod val="75000"/>
                  </a:schemeClr>
                </a:solidFill>
              </a:rPr>
              <a:t>LISC</a:t>
            </a:r>
            <a:r>
              <a:rPr lang="es-ES_tradnl" sz="1600" dirty="0">
                <a:solidFill>
                  <a:schemeClr val="accent4">
                    <a:lumMod val="75000"/>
                  </a:schemeClr>
                </a:solidFill>
              </a:rPr>
              <a:t> (Corporación para el Apoyo de Iniciativas Locales) – Un producto especial de prestamos</a:t>
            </a:r>
          </a:p>
          <a:p>
            <a:pPr marL="285750" indent="-285750">
              <a:buSzPct val="150000"/>
              <a:buFont typeface="Arial" panose="020B0604020202020204" pitchFamily="34" charset="0"/>
              <a:buChar char="•"/>
            </a:pPr>
            <a:r>
              <a:rPr lang="es-ES_tradnl" sz="1600" dirty="0">
                <a:solidFill>
                  <a:schemeClr val="accent4">
                    <a:lumMod val="75000"/>
                  </a:schemeClr>
                </a:solidFill>
              </a:rPr>
              <a:t>1.6M 80% a 120% </a:t>
            </a:r>
            <a:r>
              <a:rPr lang="es-ES_tradnl" sz="1600" dirty="0" err="1">
                <a:solidFill>
                  <a:schemeClr val="accent4">
                    <a:lumMod val="75000"/>
                  </a:schemeClr>
                </a:solidFill>
              </a:rPr>
              <a:t>LTV</a:t>
            </a:r>
            <a:r>
              <a:rPr lang="es-ES_tradnl" sz="1600" dirty="0">
                <a:solidFill>
                  <a:schemeClr val="accent4">
                    <a:lumMod val="75000"/>
                  </a:schemeClr>
                </a:solidFill>
              </a:rPr>
              <a:t> (relación de prestamos a valor)</a:t>
            </a:r>
          </a:p>
          <a:p>
            <a:pPr marL="285750" indent="-285750">
              <a:buSzPct val="150000"/>
              <a:buFont typeface="Arial" panose="020B0604020202020204" pitchFamily="34" charset="0"/>
              <a:buChar char="•"/>
            </a:pPr>
            <a:r>
              <a:rPr lang="es-ES_tradnl" sz="1600" dirty="0">
                <a:solidFill>
                  <a:schemeClr val="accent4">
                    <a:lumMod val="75000"/>
                  </a:schemeClr>
                </a:solidFill>
              </a:rPr>
              <a:t>Prestamos puente de solo 2 años de interés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g21f8f60df9a_0_7"/>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432" name="Google Shape;432;g21f8f60df9a_0_7"/>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433" name="Google Shape;433;g21f8f60df9a_0_7"/>
          <p:cNvPicPr preferRelativeResize="0"/>
          <p:nvPr/>
        </p:nvPicPr>
        <p:blipFill>
          <a:blip r:embed="rId3">
            <a:alphaModFix/>
          </a:blip>
          <a:stretch>
            <a:fillRect/>
          </a:stretch>
        </p:blipFill>
        <p:spPr>
          <a:xfrm>
            <a:off x="76200" y="900103"/>
            <a:ext cx="8991600" cy="5057798"/>
          </a:xfrm>
          <a:prstGeom prst="rect">
            <a:avLst/>
          </a:prstGeom>
          <a:noFill/>
          <a:ln>
            <a:noFill/>
          </a:ln>
          <a:effectLst>
            <a:reflection blurRad="1270000" stA="45000" endPos="65000" dist="1270000" dir="5400000" sy="-100000" algn="bl" rotWithShape="0"/>
          </a:effectLst>
        </p:spPr>
      </p:pic>
      <p:sp>
        <p:nvSpPr>
          <p:cNvPr id="2" name="TextBox 1">
            <a:extLst>
              <a:ext uri="{FF2B5EF4-FFF2-40B4-BE49-F238E27FC236}">
                <a16:creationId xmlns:a16="http://schemas.microsoft.com/office/drawing/2014/main" id="{1FC09B80-5DF6-DF6F-5790-E970D82CCF1F}"/>
              </a:ext>
            </a:extLst>
          </p:cNvPr>
          <p:cNvSpPr txBox="1"/>
          <p:nvPr/>
        </p:nvSpPr>
        <p:spPr>
          <a:xfrm>
            <a:off x="670038" y="98854"/>
            <a:ext cx="2579789" cy="1323439"/>
          </a:xfrm>
          <a:prstGeom prst="rect">
            <a:avLst/>
          </a:prstGeom>
          <a:noFill/>
        </p:spPr>
        <p:txBody>
          <a:bodyPr wrap="square" rtlCol="0">
            <a:spAutoFit/>
          </a:bodyPr>
          <a:lstStyle/>
          <a:p>
            <a:r>
              <a:rPr lang="es-ES_tradnl" sz="1600" dirty="0">
                <a:solidFill>
                  <a:schemeClr val="accent4">
                    <a:lumMod val="75000"/>
                  </a:schemeClr>
                </a:solidFill>
              </a:rPr>
              <a:t>Subvención de $250 mil para desarrollo de capacidad al </a:t>
            </a:r>
            <a:r>
              <a:rPr lang="es-ES_tradnl" sz="1600" dirty="0" err="1">
                <a:solidFill>
                  <a:schemeClr val="accent4">
                    <a:lumMod val="75000"/>
                  </a:schemeClr>
                </a:solidFill>
              </a:rPr>
              <a:t>SBCLT</a:t>
            </a:r>
            <a:r>
              <a:rPr lang="es-ES_tradnl" sz="1600" dirty="0">
                <a:solidFill>
                  <a:schemeClr val="accent4">
                    <a:lumMod val="75000"/>
                  </a:schemeClr>
                </a:solidFill>
              </a:rPr>
              <a:t> por el Condado de Santa Clara </a:t>
            </a:r>
          </a:p>
        </p:txBody>
      </p:sp>
      <p:sp>
        <p:nvSpPr>
          <p:cNvPr id="3" name="TextBox 2">
            <a:extLst>
              <a:ext uri="{FF2B5EF4-FFF2-40B4-BE49-F238E27FC236}">
                <a16:creationId xmlns:a16="http://schemas.microsoft.com/office/drawing/2014/main" id="{E5373291-4610-38F0-5586-F2B81162DCAC}"/>
              </a:ext>
            </a:extLst>
          </p:cNvPr>
          <p:cNvSpPr txBox="1"/>
          <p:nvPr/>
        </p:nvSpPr>
        <p:spPr>
          <a:xfrm>
            <a:off x="494270" y="5560541"/>
            <a:ext cx="2755557" cy="830997"/>
          </a:xfrm>
          <a:prstGeom prst="rect">
            <a:avLst/>
          </a:prstGeom>
          <a:noFill/>
        </p:spPr>
        <p:txBody>
          <a:bodyPr wrap="square" rtlCol="0">
            <a:spAutoFit/>
          </a:bodyPr>
          <a:lstStyle/>
          <a:p>
            <a:r>
              <a:rPr lang="es-ES_tradnl" sz="1600" dirty="0">
                <a:solidFill>
                  <a:schemeClr val="accent4">
                    <a:lumMod val="75000"/>
                  </a:schemeClr>
                </a:solidFill>
              </a:rPr>
              <a:t>El plan es refinanciar con fondos de la ciudad en 2 años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21f8f60df9a_0_13"/>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440" name="Google Shape;440;g21f8f60df9a_0_13"/>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441" name="Google Shape;441;g21f8f60df9a_0_13"/>
          <p:cNvPicPr preferRelativeResize="0"/>
          <p:nvPr/>
        </p:nvPicPr>
        <p:blipFill>
          <a:blip r:embed="rId3">
            <a:alphaModFix/>
          </a:blip>
          <a:stretch>
            <a:fillRect/>
          </a:stretch>
        </p:blipFill>
        <p:spPr>
          <a:xfrm>
            <a:off x="76200" y="900103"/>
            <a:ext cx="8991600" cy="505779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21d9d342f95_0_148"/>
          <p:cNvSpPr txBox="1"/>
          <p:nvPr/>
        </p:nvSpPr>
        <p:spPr>
          <a:xfrm>
            <a:off x="2603925" y="1741000"/>
            <a:ext cx="657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Book Antiqua"/>
              <a:ea typeface="Book Antiqua"/>
              <a:cs typeface="Book Antiqua"/>
              <a:sym typeface="Book Antiqua"/>
            </a:endParaRPr>
          </a:p>
        </p:txBody>
      </p:sp>
      <p:sp>
        <p:nvSpPr>
          <p:cNvPr id="448" name="Google Shape;448;g21d9d342f95_0_148"/>
          <p:cNvSpPr txBox="1"/>
          <p:nvPr/>
        </p:nvSpPr>
        <p:spPr>
          <a:xfrm>
            <a:off x="2331425" y="2301150"/>
            <a:ext cx="5758500" cy="2031900"/>
          </a:xfrm>
          <a:prstGeom prst="rect">
            <a:avLst/>
          </a:prstGeom>
          <a:noFill/>
          <a:ln>
            <a:noFill/>
          </a:ln>
        </p:spPr>
        <p:txBody>
          <a:bodyPr spcFirstLastPara="1" wrap="square" lIns="91425" tIns="91425" rIns="91425" bIns="91425" anchor="t" anchorCtr="0">
            <a:spAutoFit/>
          </a:bodyPr>
          <a:lstStyle/>
          <a:p>
            <a:pPr lvl="0">
              <a:buClr>
                <a:schemeClr val="dk2"/>
              </a:buClr>
              <a:buSzPts val="4000"/>
            </a:pPr>
            <a:r>
              <a:rPr lang="es-ES_tradnl" sz="4000" b="1" dirty="0">
                <a:solidFill>
                  <a:schemeClr val="dk2"/>
                </a:solidFill>
              </a:rPr>
              <a:t>Otros ejemplos de colaboraciones con gobiernos locales</a:t>
            </a:r>
            <a:r>
              <a:rPr lang="en-US" sz="4000" b="1" dirty="0">
                <a:solidFill>
                  <a:schemeClr val="dk2"/>
                </a:solidFill>
              </a:rPr>
              <a:t>	 </a:t>
            </a:r>
            <a:endParaRPr dirty="0">
              <a:latin typeface="Book Antiqua"/>
              <a:ea typeface="Book Antiqua"/>
              <a:cs typeface="Book Antiqua"/>
              <a:sym typeface="Book Antiqu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52"/>
        <p:cNvGrpSpPr/>
        <p:nvPr/>
      </p:nvGrpSpPr>
      <p:grpSpPr>
        <a:xfrm>
          <a:off x="0" y="0"/>
          <a:ext cx="0" cy="0"/>
          <a:chOff x="0" y="0"/>
          <a:chExt cx="0" cy="0"/>
        </a:xfrm>
      </p:grpSpPr>
      <p:sp>
        <p:nvSpPr>
          <p:cNvPr id="453" name="Google Shape;453;g21d9d342f95_0_11"/>
          <p:cNvSpPr txBox="1">
            <a:spLocks noGrp="1"/>
          </p:cNvSpPr>
          <p:nvPr>
            <p:ph type="title"/>
          </p:nvPr>
        </p:nvSpPr>
        <p:spPr>
          <a:xfrm>
            <a:off x="444925" y="296467"/>
            <a:ext cx="7809300" cy="1156800"/>
          </a:xfrm>
          <a:prstGeom prst="rect">
            <a:avLst/>
          </a:prstGeom>
          <a:noFill/>
          <a:ln>
            <a:noFill/>
          </a:ln>
        </p:spPr>
        <p:txBody>
          <a:bodyPr spcFirstLastPara="1" wrap="square" lIns="45675" tIns="45675" rIns="45675" bIns="45675" anchor="ctr" anchorCtr="0">
            <a:noAutofit/>
          </a:bodyPr>
          <a:lstStyle/>
          <a:p>
            <a:pPr lvl="0">
              <a:buSzPts val="3600"/>
            </a:pPr>
            <a:r>
              <a:rPr lang="es-ES_tradnl" sz="2300" b="1" dirty="0">
                <a:latin typeface="Montserrat"/>
                <a:ea typeface="Montserrat"/>
                <a:cs typeface="Montserrat"/>
                <a:sym typeface="Montserrat"/>
              </a:rPr>
              <a:t>Ejemplos de participación exitosa del gobierno en proyectos de propiedad comunitaria</a:t>
            </a:r>
            <a:endParaRPr lang="es-ES_tradnl" sz="2300" b="1" dirty="0">
              <a:solidFill>
                <a:srgbClr val="F46524"/>
              </a:solidFill>
              <a:latin typeface="Montserrat"/>
              <a:ea typeface="Montserrat"/>
              <a:cs typeface="Montserrat"/>
              <a:sym typeface="Montserrat"/>
            </a:endParaRPr>
          </a:p>
        </p:txBody>
      </p:sp>
      <p:sp>
        <p:nvSpPr>
          <p:cNvPr id="454" name="Google Shape;454;g21d9d342f95_0_11"/>
          <p:cNvSpPr txBox="1"/>
          <p:nvPr/>
        </p:nvSpPr>
        <p:spPr>
          <a:xfrm>
            <a:off x="365225" y="1841633"/>
            <a:ext cx="4250100" cy="160040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b="1" u="sng" dirty="0">
                <a:solidFill>
                  <a:schemeClr val="dk2"/>
                </a:solidFill>
                <a:latin typeface="Montserrat"/>
                <a:ea typeface="Montserrat"/>
                <a:cs typeface="Montserrat"/>
                <a:sym typeface="Montserrat"/>
              </a:rPr>
              <a:t>South Lake Tahoe</a:t>
            </a:r>
            <a:endParaRPr sz="1600" b="1" u="sng" dirty="0">
              <a:solidFill>
                <a:schemeClr val="dk2"/>
              </a:solidFill>
              <a:latin typeface="Montserrat"/>
              <a:ea typeface="Montserrat"/>
              <a:cs typeface="Montserrat"/>
              <a:sym typeface="Montserrat"/>
            </a:endParaRPr>
          </a:p>
          <a:p>
            <a:pPr lvl="0">
              <a:lnSpc>
                <a:spcPct val="115000"/>
              </a:lnSpc>
            </a:pPr>
            <a:r>
              <a:rPr lang="es-ES_tradnl" sz="1600" dirty="0">
                <a:solidFill>
                  <a:schemeClr val="dk2"/>
                </a:solidFill>
                <a:latin typeface="Montserrat"/>
                <a:ea typeface="Montserrat"/>
                <a:cs typeface="Montserrat"/>
                <a:sym typeface="Montserrat"/>
              </a:rPr>
              <a:t>El condado le otorga tierras excedentes a Saint Joseph CLT para crear unidades de vivienda asequible en </a:t>
            </a:r>
            <a:r>
              <a:rPr lang="es-ES_tradnl" sz="1600" dirty="0" err="1">
                <a:solidFill>
                  <a:schemeClr val="dk2"/>
                </a:solidFill>
                <a:latin typeface="Montserrat"/>
                <a:ea typeface="Montserrat"/>
                <a:cs typeface="Montserrat"/>
                <a:sym typeface="Montserrat"/>
              </a:rPr>
              <a:t>Sugar</a:t>
            </a:r>
            <a:r>
              <a:rPr lang="es-ES_tradnl" sz="1600" dirty="0">
                <a:solidFill>
                  <a:schemeClr val="dk2"/>
                </a:solidFill>
                <a:latin typeface="Montserrat"/>
                <a:ea typeface="Montserrat"/>
                <a:cs typeface="Montserrat"/>
                <a:sym typeface="Montserrat"/>
              </a:rPr>
              <a:t> Pine Village-248</a:t>
            </a:r>
            <a:r>
              <a:rPr lang="en-US" sz="1600" dirty="0">
                <a:solidFill>
                  <a:schemeClr val="dk2"/>
                </a:solidFill>
                <a:latin typeface="Montserrat"/>
                <a:ea typeface="Montserrat"/>
                <a:cs typeface="Montserrat"/>
                <a:sym typeface="Montserrat"/>
              </a:rPr>
              <a:t>.</a:t>
            </a:r>
            <a:endParaRPr sz="1600" dirty="0">
              <a:solidFill>
                <a:schemeClr val="dk2"/>
              </a:solidFill>
              <a:latin typeface="Montserrat"/>
              <a:ea typeface="Montserrat"/>
              <a:cs typeface="Montserrat"/>
              <a:sym typeface="Montserrat"/>
            </a:endParaRPr>
          </a:p>
        </p:txBody>
      </p:sp>
      <p:pic>
        <p:nvPicPr>
          <p:cNvPr id="455" name="Google Shape;455;g21d9d342f95_0_11"/>
          <p:cNvPicPr preferRelativeResize="0"/>
          <p:nvPr/>
        </p:nvPicPr>
        <p:blipFill>
          <a:blip r:embed="rId3">
            <a:alphaModFix/>
          </a:blip>
          <a:stretch>
            <a:fillRect/>
          </a:stretch>
        </p:blipFill>
        <p:spPr>
          <a:xfrm>
            <a:off x="4731402" y="2691635"/>
            <a:ext cx="3960501" cy="2972375"/>
          </a:xfrm>
          <a:prstGeom prst="rect">
            <a:avLst/>
          </a:prstGeom>
          <a:noFill/>
          <a:ln>
            <a:noFill/>
          </a:ln>
        </p:spPr>
      </p:pic>
      <p:pic>
        <p:nvPicPr>
          <p:cNvPr id="456" name="Google Shape;456;g21d9d342f95_0_11"/>
          <p:cNvPicPr preferRelativeResize="0"/>
          <p:nvPr/>
        </p:nvPicPr>
        <p:blipFill>
          <a:blip r:embed="rId4">
            <a:alphaModFix/>
          </a:blip>
          <a:stretch>
            <a:fillRect/>
          </a:stretch>
        </p:blipFill>
        <p:spPr>
          <a:xfrm>
            <a:off x="214675" y="4315199"/>
            <a:ext cx="4301702" cy="1671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60"/>
        <p:cNvGrpSpPr/>
        <p:nvPr/>
      </p:nvGrpSpPr>
      <p:grpSpPr>
        <a:xfrm>
          <a:off x="0" y="0"/>
          <a:ext cx="0" cy="0"/>
          <a:chOff x="0" y="0"/>
          <a:chExt cx="0" cy="0"/>
        </a:xfrm>
      </p:grpSpPr>
      <p:sp>
        <p:nvSpPr>
          <p:cNvPr id="461" name="Google Shape;461;g21d9d342f95_0_18"/>
          <p:cNvSpPr txBox="1">
            <a:spLocks noGrp="1"/>
          </p:cNvSpPr>
          <p:nvPr>
            <p:ph type="title"/>
          </p:nvPr>
        </p:nvSpPr>
        <p:spPr>
          <a:xfrm>
            <a:off x="444925" y="296467"/>
            <a:ext cx="7809300" cy="1156800"/>
          </a:xfrm>
          <a:prstGeom prst="rect">
            <a:avLst/>
          </a:prstGeom>
          <a:noFill/>
          <a:ln>
            <a:noFill/>
          </a:ln>
        </p:spPr>
        <p:txBody>
          <a:bodyPr spcFirstLastPara="1" wrap="square" lIns="45675" tIns="45675" rIns="45675" bIns="45675" anchor="ctr" anchorCtr="0">
            <a:noAutofit/>
          </a:bodyPr>
          <a:lstStyle/>
          <a:p>
            <a:pPr lvl="0">
              <a:buSzPts val="3600"/>
            </a:pPr>
            <a:r>
              <a:rPr lang="es-ES_tradnl" sz="2300" b="1" dirty="0">
                <a:latin typeface="Montserrat"/>
                <a:ea typeface="Montserrat"/>
                <a:cs typeface="Montserrat"/>
                <a:sym typeface="Montserrat"/>
              </a:rPr>
              <a:t>Ejemplos de participación exitosa del gobierno en proyectos de propiedad comunitaria</a:t>
            </a:r>
            <a:endParaRPr lang="es-ES_tradnl" sz="2300" b="1" dirty="0">
              <a:solidFill>
                <a:srgbClr val="F46524"/>
              </a:solidFill>
              <a:latin typeface="Montserrat"/>
              <a:ea typeface="Montserrat"/>
              <a:cs typeface="Montserrat"/>
              <a:sym typeface="Montserrat"/>
            </a:endParaRPr>
          </a:p>
        </p:txBody>
      </p:sp>
      <p:sp>
        <p:nvSpPr>
          <p:cNvPr id="462" name="Google Shape;462;g21d9d342f95_0_18"/>
          <p:cNvSpPr txBox="1"/>
          <p:nvPr/>
        </p:nvSpPr>
        <p:spPr>
          <a:xfrm>
            <a:off x="365225" y="1841633"/>
            <a:ext cx="4250100" cy="244987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ES_tradnl" sz="1600" b="1" u="sng" dirty="0">
                <a:solidFill>
                  <a:schemeClr val="dk2"/>
                </a:solidFill>
                <a:latin typeface="Montserrat"/>
                <a:ea typeface="Montserrat"/>
                <a:cs typeface="Montserrat"/>
                <a:sym typeface="Montserrat"/>
              </a:rPr>
              <a:t>Programa Piloto</a:t>
            </a:r>
          </a:p>
          <a:p>
            <a:pPr lvl="0">
              <a:lnSpc>
                <a:spcPct val="115000"/>
              </a:lnSpc>
            </a:pPr>
            <a:r>
              <a:rPr lang="es-ES_tradnl" sz="1600" dirty="0">
                <a:solidFill>
                  <a:schemeClr val="dk2"/>
                </a:solidFill>
                <a:latin typeface="Montserrat"/>
                <a:ea typeface="Montserrat"/>
                <a:cs typeface="Montserrat"/>
                <a:sym typeface="Montserrat"/>
              </a:rPr>
              <a:t>Los CLT de Los Ángeles abogaron por la creación de un fondo de adquisición del condado. El fondo ha apoyado la adquisición y rehabilitación de 8 edificios, estabilizando 43 unidades para residentes de bajos ingresos que ahora son miembros de CLT.</a:t>
            </a:r>
          </a:p>
        </p:txBody>
      </p:sp>
      <p:pic>
        <p:nvPicPr>
          <p:cNvPr id="463" name="Google Shape;463;g21d9d342f95_0_18"/>
          <p:cNvPicPr preferRelativeResize="0"/>
          <p:nvPr/>
        </p:nvPicPr>
        <p:blipFill rotWithShape="1">
          <a:blip r:embed="rId3">
            <a:alphaModFix/>
          </a:blip>
          <a:srcRect t="13416" b="13350"/>
          <a:stretch/>
        </p:blipFill>
        <p:spPr>
          <a:xfrm>
            <a:off x="6011125" y="3807767"/>
            <a:ext cx="3049427" cy="2977531"/>
          </a:xfrm>
          <a:prstGeom prst="rect">
            <a:avLst/>
          </a:prstGeom>
          <a:noFill/>
          <a:ln>
            <a:noFill/>
          </a:ln>
        </p:spPr>
      </p:pic>
      <p:pic>
        <p:nvPicPr>
          <p:cNvPr id="464" name="Google Shape;464;g21d9d342f95_0_18"/>
          <p:cNvPicPr preferRelativeResize="0"/>
          <p:nvPr/>
        </p:nvPicPr>
        <p:blipFill rotWithShape="1">
          <a:blip r:embed="rId4">
            <a:alphaModFix/>
          </a:blip>
          <a:srcRect/>
          <a:stretch/>
        </p:blipFill>
        <p:spPr>
          <a:xfrm>
            <a:off x="5957801" y="1393600"/>
            <a:ext cx="3004851" cy="2672300"/>
          </a:xfrm>
          <a:prstGeom prst="rect">
            <a:avLst/>
          </a:prstGeom>
          <a:noFill/>
          <a:ln>
            <a:noFill/>
          </a:ln>
        </p:spPr>
      </p:pic>
      <p:pic>
        <p:nvPicPr>
          <p:cNvPr id="465" name="Google Shape;465;g21d9d342f95_0_18"/>
          <p:cNvPicPr preferRelativeResize="0"/>
          <p:nvPr/>
        </p:nvPicPr>
        <p:blipFill rotWithShape="1">
          <a:blip r:embed="rId5">
            <a:alphaModFix/>
          </a:blip>
          <a:srcRect/>
          <a:stretch/>
        </p:blipFill>
        <p:spPr>
          <a:xfrm>
            <a:off x="3370425" y="4460000"/>
            <a:ext cx="2297624" cy="1669100"/>
          </a:xfrm>
          <a:prstGeom prst="rect">
            <a:avLst/>
          </a:prstGeom>
          <a:noFill/>
          <a:ln w="88900" cap="sq" cmpd="thickThin">
            <a:solidFill>
              <a:schemeClr val="lt1"/>
            </a:solidFill>
            <a:prstDash val="solid"/>
            <a:miter lim="8000"/>
            <a:headEnd type="none" w="sm" len="sm"/>
            <a:tailEnd type="none" w="sm" len="sm"/>
          </a:ln>
        </p:spPr>
      </p:pic>
      <p:pic>
        <p:nvPicPr>
          <p:cNvPr id="466" name="Google Shape;466;g21d9d342f95_0_18"/>
          <p:cNvPicPr preferRelativeResize="0"/>
          <p:nvPr/>
        </p:nvPicPr>
        <p:blipFill rotWithShape="1">
          <a:blip r:embed="rId6">
            <a:alphaModFix/>
          </a:blip>
          <a:srcRect l="8575" t="11473"/>
          <a:stretch/>
        </p:blipFill>
        <p:spPr>
          <a:xfrm>
            <a:off x="531324" y="4651300"/>
            <a:ext cx="2496027" cy="2034167"/>
          </a:xfrm>
          <a:prstGeom prst="rect">
            <a:avLst/>
          </a:prstGeom>
          <a:noFill/>
          <a:ln w="88900" cap="sq" cmpd="thickThin">
            <a:solidFill>
              <a:schemeClr val="lt1"/>
            </a:solidFill>
            <a:prstDash val="solid"/>
            <a:miter lim="8000"/>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70"/>
        <p:cNvGrpSpPr/>
        <p:nvPr/>
      </p:nvGrpSpPr>
      <p:grpSpPr>
        <a:xfrm>
          <a:off x="0" y="0"/>
          <a:ext cx="0" cy="0"/>
          <a:chOff x="0" y="0"/>
          <a:chExt cx="0" cy="0"/>
        </a:xfrm>
      </p:grpSpPr>
      <p:sp>
        <p:nvSpPr>
          <p:cNvPr id="471" name="Google Shape;471;g21d9d342f95_0_27"/>
          <p:cNvSpPr txBox="1">
            <a:spLocks noGrp="1"/>
          </p:cNvSpPr>
          <p:nvPr>
            <p:ph type="title"/>
          </p:nvPr>
        </p:nvSpPr>
        <p:spPr>
          <a:xfrm>
            <a:off x="444925" y="296467"/>
            <a:ext cx="7809300" cy="1156800"/>
          </a:xfrm>
          <a:prstGeom prst="rect">
            <a:avLst/>
          </a:prstGeom>
          <a:noFill/>
          <a:ln>
            <a:noFill/>
          </a:ln>
        </p:spPr>
        <p:txBody>
          <a:bodyPr spcFirstLastPara="1" wrap="square" lIns="45675" tIns="45675" rIns="45675" bIns="45675" anchor="ctr" anchorCtr="0">
            <a:noAutofit/>
          </a:bodyPr>
          <a:lstStyle/>
          <a:p>
            <a:pPr lvl="0">
              <a:buSzPts val="3600"/>
            </a:pPr>
            <a:r>
              <a:rPr lang="es-ES_tradnl" sz="2300" b="1" dirty="0">
                <a:latin typeface="Montserrat"/>
                <a:ea typeface="Montserrat"/>
                <a:cs typeface="Montserrat"/>
                <a:sym typeface="Montserrat"/>
              </a:rPr>
              <a:t>Ejemplos de participación exitosa del gobierno en proyectos de propiedad comunitaria</a:t>
            </a:r>
            <a:endParaRPr lang="es-ES_tradnl" sz="2300" b="1" dirty="0">
              <a:solidFill>
                <a:srgbClr val="F46524"/>
              </a:solidFill>
              <a:latin typeface="Montserrat"/>
              <a:ea typeface="Montserrat"/>
              <a:cs typeface="Montserrat"/>
              <a:sym typeface="Montserrat"/>
            </a:endParaRPr>
          </a:p>
        </p:txBody>
      </p:sp>
      <p:sp>
        <p:nvSpPr>
          <p:cNvPr id="472" name="Google Shape;472;g21d9d342f95_0_27"/>
          <p:cNvSpPr txBox="1"/>
          <p:nvPr/>
        </p:nvSpPr>
        <p:spPr>
          <a:xfrm>
            <a:off x="365225" y="1841633"/>
            <a:ext cx="7809300" cy="131725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b="1" u="sng" dirty="0">
                <a:solidFill>
                  <a:schemeClr val="dk2"/>
                </a:solidFill>
                <a:latin typeface="Montserrat"/>
                <a:ea typeface="Montserrat"/>
                <a:cs typeface="Montserrat"/>
                <a:sym typeface="Montserrat"/>
              </a:rPr>
              <a:t>Santa Ana, Orange County</a:t>
            </a:r>
            <a:endParaRPr sz="1600" b="1" u="sng" dirty="0">
              <a:solidFill>
                <a:schemeClr val="dk2"/>
              </a:solidFill>
              <a:latin typeface="Montserrat"/>
              <a:ea typeface="Montserrat"/>
              <a:cs typeface="Montserrat"/>
              <a:sym typeface="Montserrat"/>
            </a:endParaRPr>
          </a:p>
          <a:p>
            <a:pPr lvl="0">
              <a:lnSpc>
                <a:spcPct val="115000"/>
              </a:lnSpc>
            </a:pPr>
            <a:r>
              <a:rPr lang="es-ES_tradnl" sz="1600" dirty="0" err="1">
                <a:solidFill>
                  <a:schemeClr val="dk2"/>
                </a:solidFill>
                <a:latin typeface="Montserrat"/>
                <a:ea typeface="Montserrat"/>
                <a:cs typeface="Montserrat"/>
                <a:sym typeface="Montserrat"/>
              </a:rPr>
              <a:t>THRIVE</a:t>
            </a:r>
            <a:r>
              <a:rPr lang="es-ES_tradnl" sz="1600" dirty="0">
                <a:solidFill>
                  <a:schemeClr val="dk2"/>
                </a:solidFill>
                <a:latin typeface="Montserrat"/>
                <a:ea typeface="Montserrat"/>
                <a:cs typeface="Montserrat"/>
                <a:sym typeface="Montserrat"/>
              </a:rPr>
              <a:t> Santa Ana CLT se organizó con éxito para que se les asignara un terreno baldío propiedad de la ciudad para la creación de un centro comunitario de alimentos</a:t>
            </a:r>
          </a:p>
        </p:txBody>
      </p:sp>
      <p:pic>
        <p:nvPicPr>
          <p:cNvPr id="473" name="Google Shape;473;g21d9d342f95_0_27" descr="A picture containing text&#10;&#10;Description automatically generated"/>
          <p:cNvPicPr preferRelativeResize="0"/>
          <p:nvPr/>
        </p:nvPicPr>
        <p:blipFill rotWithShape="1">
          <a:blip r:embed="rId3">
            <a:alphaModFix/>
          </a:blip>
          <a:srcRect/>
          <a:stretch/>
        </p:blipFill>
        <p:spPr>
          <a:xfrm>
            <a:off x="4092653" y="3409567"/>
            <a:ext cx="4929346" cy="3313400"/>
          </a:xfrm>
          <a:prstGeom prst="rect">
            <a:avLst/>
          </a:prstGeom>
          <a:noFill/>
          <a:ln>
            <a:noFill/>
          </a:ln>
        </p:spPr>
      </p:pic>
      <p:pic>
        <p:nvPicPr>
          <p:cNvPr id="474" name="Google Shape;474;g21d9d342f95_0_27"/>
          <p:cNvPicPr preferRelativeResize="0"/>
          <p:nvPr/>
        </p:nvPicPr>
        <p:blipFill rotWithShape="1">
          <a:blip r:embed="rId4">
            <a:alphaModFix/>
          </a:blip>
          <a:srcRect l="-3170" t="30823" r="3170" b="31932"/>
          <a:stretch/>
        </p:blipFill>
        <p:spPr>
          <a:xfrm>
            <a:off x="184475" y="3622583"/>
            <a:ext cx="3789400" cy="288736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21f8f60df9a_0_29"/>
          <p:cNvSpPr txBox="1">
            <a:spLocks noGrp="1"/>
          </p:cNvSpPr>
          <p:nvPr>
            <p:ph type="ctrTitle"/>
          </p:nvPr>
        </p:nvSpPr>
        <p:spPr>
          <a:xfrm>
            <a:off x="1088097" y="827375"/>
            <a:ext cx="7744200" cy="1210800"/>
          </a:xfrm>
          <a:prstGeom prst="rect">
            <a:avLst/>
          </a:prstGeom>
          <a:solidFill>
            <a:srgbClr val="93C47D"/>
          </a:solidFill>
        </p:spPr>
        <p:txBody>
          <a:bodyPr spcFirstLastPara="1" wrap="square" lIns="91425" tIns="91425" rIns="91425" bIns="91425" anchor="b" anchorCtr="0">
            <a:normAutofit/>
          </a:bodyPr>
          <a:lstStyle/>
          <a:p>
            <a:pPr marL="0" lvl="0" indent="0" algn="l" rtl="0">
              <a:lnSpc>
                <a:spcPct val="115000"/>
              </a:lnSpc>
              <a:spcBef>
                <a:spcPts val="0"/>
              </a:spcBef>
              <a:spcAft>
                <a:spcPts val="0"/>
              </a:spcAft>
              <a:buClr>
                <a:schemeClr val="dk1"/>
              </a:buClr>
              <a:buSzPts val="1100"/>
              <a:buFont typeface="Arial"/>
              <a:buNone/>
            </a:pPr>
            <a:r>
              <a:rPr lang="en-US" b="1">
                <a:solidFill>
                  <a:srgbClr val="222222"/>
                </a:solidFill>
              </a:rPr>
              <a:t>            Agenda</a:t>
            </a:r>
            <a:endParaRPr/>
          </a:p>
        </p:txBody>
      </p:sp>
      <p:sp>
        <p:nvSpPr>
          <p:cNvPr id="286" name="Google Shape;286;g21f8f60df9a_0_29"/>
          <p:cNvSpPr txBox="1">
            <a:spLocks noGrp="1"/>
          </p:cNvSpPr>
          <p:nvPr>
            <p:ph type="subTitle" idx="1"/>
          </p:nvPr>
        </p:nvSpPr>
        <p:spPr>
          <a:xfrm>
            <a:off x="937700" y="2224708"/>
            <a:ext cx="7744200" cy="40449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US" dirty="0"/>
              <a:t>12:00 </a:t>
            </a:r>
            <a:r>
              <a:rPr lang="es-ES_tradnl" dirty="0"/>
              <a:t>Bienvenida</a:t>
            </a:r>
          </a:p>
          <a:p>
            <a:pPr marL="0" lvl="0" indent="0" algn="l" rtl="0">
              <a:spcBef>
                <a:spcPts val="0"/>
              </a:spcBef>
              <a:spcAft>
                <a:spcPts val="0"/>
              </a:spcAft>
              <a:buNone/>
            </a:pPr>
            <a:r>
              <a:rPr lang="es-ES_tradnl" dirty="0"/>
              <a:t>12:30 Almuerzo</a:t>
            </a:r>
          </a:p>
          <a:p>
            <a:pPr marL="0" lvl="0" indent="0" algn="l"/>
            <a:r>
              <a:rPr lang="es-ES_tradnl" dirty="0"/>
              <a:t>1:15   Financiamiento y colaboraciones 	gubernamentales</a:t>
            </a:r>
          </a:p>
          <a:p>
            <a:pPr marL="0" lvl="0" indent="0" algn="l"/>
            <a:r>
              <a:rPr lang="en-US" sz="2000" dirty="0"/>
              <a:t>  -    </a:t>
            </a:r>
            <a:r>
              <a:rPr lang="es-ES_tradnl" sz="2000" dirty="0"/>
              <a:t>Agricultura de propiedad comunitaria- Jamie </a:t>
            </a:r>
            <a:r>
              <a:rPr lang="es-ES_tradnl" sz="2000" dirty="0" err="1"/>
              <a:t>Fanous</a:t>
            </a:r>
            <a:endParaRPr lang="es-ES_tradnl" sz="2000" dirty="0"/>
          </a:p>
          <a:p>
            <a:pPr lvl="0" indent="-355600" algn="l">
              <a:buSzPts val="2000"/>
              <a:buChar char="-"/>
            </a:pPr>
            <a:r>
              <a:rPr lang="es-ES_tradnl" sz="2000" dirty="0"/>
              <a:t>Colaboraciones gubernamentales, CLT y financiación- </a:t>
            </a:r>
            <a:r>
              <a:rPr lang="en-US" sz="2000" dirty="0"/>
              <a:t>Josefina Aguilar</a:t>
            </a:r>
            <a:endParaRPr sz="2000" dirty="0"/>
          </a:p>
          <a:p>
            <a:pPr marL="0" lvl="0" indent="0" algn="l" rtl="0">
              <a:spcBef>
                <a:spcPts val="0"/>
              </a:spcBef>
              <a:spcAft>
                <a:spcPts val="0"/>
              </a:spcAft>
              <a:buNone/>
            </a:pPr>
            <a:r>
              <a:rPr lang="en-US" dirty="0"/>
              <a:t>2:15   </a:t>
            </a:r>
            <a:r>
              <a:rPr lang="es-ES_tradnl" dirty="0"/>
              <a:t>Pausa</a:t>
            </a:r>
          </a:p>
          <a:p>
            <a:pPr marL="0" lvl="0" indent="0" algn="l" rtl="0">
              <a:spcBef>
                <a:spcPts val="0"/>
              </a:spcBef>
              <a:spcAft>
                <a:spcPts val="0"/>
              </a:spcAft>
              <a:buNone/>
            </a:pPr>
            <a:r>
              <a:rPr lang="es-ES_tradnl" dirty="0"/>
              <a:t>2:30   Grupos</a:t>
            </a:r>
          </a:p>
          <a:p>
            <a:pPr marL="0" lvl="0" indent="0" algn="l" rtl="0">
              <a:spcBef>
                <a:spcPts val="0"/>
              </a:spcBef>
              <a:spcAft>
                <a:spcPts val="0"/>
              </a:spcAft>
              <a:buNone/>
            </a:pPr>
            <a:r>
              <a:rPr lang="es-ES_tradnl" dirty="0"/>
              <a:t>3:00   Comentarios y discusiones</a:t>
            </a:r>
          </a:p>
          <a:p>
            <a:pPr marL="0" lvl="0" indent="0" algn="l" rtl="0">
              <a:spcBef>
                <a:spcPts val="0"/>
              </a:spcBef>
              <a:spcAft>
                <a:spcPts val="0"/>
              </a:spcAft>
              <a:buNone/>
            </a:pPr>
            <a:r>
              <a:rPr lang="es-ES_tradnl" dirty="0"/>
              <a:t>3:30   Cierre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78"/>
        <p:cNvGrpSpPr/>
        <p:nvPr/>
      </p:nvGrpSpPr>
      <p:grpSpPr>
        <a:xfrm>
          <a:off x="0" y="0"/>
          <a:ext cx="0" cy="0"/>
          <a:chOff x="0" y="0"/>
          <a:chExt cx="0" cy="0"/>
        </a:xfrm>
      </p:grpSpPr>
      <p:sp>
        <p:nvSpPr>
          <p:cNvPr id="479" name="Google Shape;479;g21d9d342f95_0_34"/>
          <p:cNvSpPr txBox="1">
            <a:spLocks noGrp="1"/>
          </p:cNvSpPr>
          <p:nvPr>
            <p:ph type="title"/>
          </p:nvPr>
        </p:nvSpPr>
        <p:spPr>
          <a:xfrm>
            <a:off x="444925" y="296467"/>
            <a:ext cx="7809300" cy="1156800"/>
          </a:xfrm>
          <a:prstGeom prst="rect">
            <a:avLst/>
          </a:prstGeom>
          <a:noFill/>
          <a:ln>
            <a:noFill/>
          </a:ln>
        </p:spPr>
        <p:txBody>
          <a:bodyPr spcFirstLastPara="1" wrap="square" lIns="45675" tIns="45675" rIns="45675" bIns="45675" anchor="ctr" anchorCtr="0">
            <a:noAutofit/>
          </a:bodyPr>
          <a:lstStyle/>
          <a:p>
            <a:pPr lvl="0">
              <a:buSzPts val="3600"/>
            </a:pPr>
            <a:r>
              <a:rPr lang="es-ES_tradnl" sz="2300" b="1" dirty="0">
                <a:latin typeface="Montserrat"/>
                <a:ea typeface="Montserrat"/>
                <a:cs typeface="Montserrat"/>
                <a:sym typeface="Montserrat"/>
              </a:rPr>
              <a:t>Ejemplos de participación exitosa del gobierno en proyectos de propiedad comunitaria</a:t>
            </a:r>
            <a:endParaRPr lang="es-ES_tradnl" sz="2300" b="1" dirty="0">
              <a:solidFill>
                <a:srgbClr val="F46524"/>
              </a:solidFill>
              <a:latin typeface="Montserrat"/>
              <a:ea typeface="Montserrat"/>
              <a:cs typeface="Montserrat"/>
              <a:sym typeface="Montserrat"/>
            </a:endParaRPr>
          </a:p>
        </p:txBody>
      </p:sp>
      <p:sp>
        <p:nvSpPr>
          <p:cNvPr id="480" name="Google Shape;480;g21d9d342f95_0_34"/>
          <p:cNvSpPr txBox="1"/>
          <p:nvPr/>
        </p:nvSpPr>
        <p:spPr>
          <a:xfrm>
            <a:off x="111075" y="2099467"/>
            <a:ext cx="4157100" cy="273302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b="1" u="sng" dirty="0">
                <a:solidFill>
                  <a:schemeClr val="dk2"/>
                </a:solidFill>
                <a:latin typeface="Montserrat"/>
                <a:ea typeface="Montserrat"/>
                <a:cs typeface="Montserrat"/>
                <a:sym typeface="Montserrat"/>
              </a:rPr>
              <a:t>Community Land Trust of West Marin (CLAM)</a:t>
            </a:r>
            <a:endParaRPr sz="1600" b="1" u="sng" dirty="0">
              <a:solidFill>
                <a:schemeClr val="dk2"/>
              </a:solidFill>
              <a:latin typeface="Montserrat"/>
              <a:ea typeface="Montserrat"/>
              <a:cs typeface="Montserrat"/>
              <a:sym typeface="Montserrat"/>
            </a:endParaRPr>
          </a:p>
          <a:p>
            <a:pPr lvl="0">
              <a:lnSpc>
                <a:spcPct val="115000"/>
              </a:lnSpc>
            </a:pPr>
            <a:r>
              <a:rPr lang="es-ES_tradnl" sz="1600" dirty="0">
                <a:solidFill>
                  <a:schemeClr val="dk2"/>
                </a:solidFill>
                <a:latin typeface="Montserrat"/>
                <a:ea typeface="Montserrat"/>
                <a:cs typeface="Montserrat"/>
                <a:sym typeface="Montserrat"/>
              </a:rPr>
              <a:t>El </a:t>
            </a:r>
            <a:r>
              <a:rPr lang="es-ES_tradnl" sz="1600" dirty="0" err="1">
                <a:solidFill>
                  <a:schemeClr val="dk2"/>
                </a:solidFill>
                <a:latin typeface="Montserrat"/>
                <a:ea typeface="Montserrat"/>
                <a:cs typeface="Montserrat"/>
                <a:sym typeface="Montserrat"/>
              </a:rPr>
              <a:t>CLAM</a:t>
            </a:r>
            <a:r>
              <a:rPr lang="es-ES_tradnl" sz="1600" dirty="0">
                <a:solidFill>
                  <a:schemeClr val="dk2"/>
                </a:solidFill>
                <a:latin typeface="Montserrat"/>
                <a:ea typeface="Montserrat"/>
                <a:cs typeface="Montserrat"/>
                <a:sym typeface="Montserrat"/>
              </a:rPr>
              <a:t> organizó a los funcionarios electos locales para ayudar a obligar a la guardia costera a designar una gran propiedad federal al CLT. El CLT lo transformará en 51 unidades de vivienda asequible, un centro educativo y un espacio abierto.</a:t>
            </a:r>
          </a:p>
        </p:txBody>
      </p:sp>
      <p:pic>
        <p:nvPicPr>
          <p:cNvPr id="481" name="Google Shape;481;g21d9d342f95_0_34"/>
          <p:cNvPicPr preferRelativeResize="0"/>
          <p:nvPr/>
        </p:nvPicPr>
        <p:blipFill rotWithShape="1">
          <a:blip r:embed="rId3">
            <a:alphaModFix/>
          </a:blip>
          <a:srcRect/>
          <a:stretch/>
        </p:blipFill>
        <p:spPr>
          <a:xfrm>
            <a:off x="4339425" y="2099467"/>
            <a:ext cx="4704301" cy="26461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21f8f60df9a_0_19"/>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488" name="Google Shape;488;g21f8f60df9a_0_19"/>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489" name="Google Shape;489;g21f8f60df9a_0_19"/>
          <p:cNvPicPr preferRelativeResize="0"/>
          <p:nvPr/>
        </p:nvPicPr>
        <p:blipFill>
          <a:blip r:embed="rId3">
            <a:alphaModFix/>
          </a:blip>
          <a:stretch>
            <a:fillRect/>
          </a:stretch>
        </p:blipFill>
        <p:spPr>
          <a:xfrm>
            <a:off x="0" y="900103"/>
            <a:ext cx="8991600" cy="505779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207b2cbffd3_1_910"/>
          <p:cNvSpPr txBox="1"/>
          <p:nvPr/>
        </p:nvSpPr>
        <p:spPr>
          <a:xfrm>
            <a:off x="1113475" y="1501500"/>
            <a:ext cx="64614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s-ES_tradnl" sz="4000" b="1" dirty="0"/>
              <a:t>Preguntas y respuestas</a:t>
            </a:r>
            <a:endParaRPr lang="es-ES_tradnl" sz="4000" b="1" i="0" u="none" strike="noStrike" cap="none" dirty="0">
              <a:solidFill>
                <a:srgbClr val="000000"/>
              </a:solidFill>
              <a:latin typeface="Arial"/>
              <a:ea typeface="Arial"/>
              <a:cs typeface="Arial"/>
              <a:sym typeface="Arial"/>
            </a:endParaRPr>
          </a:p>
        </p:txBody>
      </p:sp>
      <p:pic>
        <p:nvPicPr>
          <p:cNvPr id="496" name="Google Shape;496;g207b2cbffd3_1_910"/>
          <p:cNvPicPr preferRelativeResize="0"/>
          <p:nvPr/>
        </p:nvPicPr>
        <p:blipFill rotWithShape="1">
          <a:blip r:embed="rId3">
            <a:alphaModFix/>
          </a:blip>
          <a:srcRect/>
          <a:stretch/>
        </p:blipFill>
        <p:spPr>
          <a:xfrm>
            <a:off x="3535022" y="2315550"/>
            <a:ext cx="4446374" cy="32253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g221acdc2940_0_0"/>
          <p:cNvSpPr txBox="1"/>
          <p:nvPr/>
        </p:nvSpPr>
        <p:spPr>
          <a:xfrm>
            <a:off x="2603925" y="1741000"/>
            <a:ext cx="657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Book Antiqua"/>
              <a:ea typeface="Book Antiqua"/>
              <a:cs typeface="Book Antiqua"/>
              <a:sym typeface="Book Antiqua"/>
            </a:endParaRPr>
          </a:p>
        </p:txBody>
      </p:sp>
      <p:sp>
        <p:nvSpPr>
          <p:cNvPr id="503" name="Google Shape;503;g221acdc2940_0_0"/>
          <p:cNvSpPr txBox="1"/>
          <p:nvPr/>
        </p:nvSpPr>
        <p:spPr>
          <a:xfrm>
            <a:off x="2331425" y="2301150"/>
            <a:ext cx="4254000" cy="800400"/>
          </a:xfrm>
          <a:prstGeom prst="rect">
            <a:avLst/>
          </a:prstGeom>
          <a:noFill/>
          <a:ln>
            <a:noFill/>
          </a:ln>
        </p:spPr>
        <p:txBody>
          <a:bodyPr spcFirstLastPara="1" wrap="square" lIns="91425" tIns="91425" rIns="91425" bIns="91425" anchor="t" anchorCtr="0">
            <a:spAutoFit/>
          </a:bodyPr>
          <a:lstStyle/>
          <a:p>
            <a:pPr marL="0" lvl="0" indent="457200" algn="l" rtl="0">
              <a:spcBef>
                <a:spcPts val="0"/>
              </a:spcBef>
              <a:spcAft>
                <a:spcPts val="0"/>
              </a:spcAft>
              <a:buClr>
                <a:schemeClr val="dk2"/>
              </a:buClr>
              <a:buSzPts val="4000"/>
              <a:buFont typeface="Arial"/>
              <a:buNone/>
            </a:pPr>
            <a:r>
              <a:rPr lang="es-ES_tradnl" sz="4000" b="1" dirty="0">
                <a:solidFill>
                  <a:schemeClr val="dk2"/>
                </a:solidFill>
              </a:rPr>
              <a:t>Pausa</a:t>
            </a:r>
            <a:r>
              <a:rPr lang="en-US" sz="4000" b="1" dirty="0">
                <a:solidFill>
                  <a:schemeClr val="dk2"/>
                </a:solidFill>
              </a:rPr>
              <a:t> 15 mins</a:t>
            </a:r>
            <a:endParaRPr dirty="0">
              <a:latin typeface="Book Antiqua"/>
              <a:ea typeface="Book Antiqua"/>
              <a:cs typeface="Book Antiqua"/>
              <a:sym typeface="Book Antiqu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20825fa637a_0_31"/>
          <p:cNvSpPr txBox="1"/>
          <p:nvPr/>
        </p:nvSpPr>
        <p:spPr>
          <a:xfrm>
            <a:off x="953750" y="545000"/>
            <a:ext cx="7206300" cy="5878502"/>
          </a:xfrm>
          <a:prstGeom prst="rect">
            <a:avLst/>
          </a:prstGeom>
          <a:noFill/>
          <a:ln>
            <a:noFill/>
          </a:ln>
        </p:spPr>
        <p:txBody>
          <a:bodyPr spcFirstLastPara="1" wrap="square" lIns="91425" tIns="91425" rIns="91425" bIns="91425" anchor="t" anchorCtr="0">
            <a:spAutoFit/>
          </a:bodyPr>
          <a:lstStyle/>
          <a:p>
            <a:pPr lvl="0">
              <a:buSzPts val="4000"/>
            </a:pPr>
            <a:r>
              <a:rPr lang="es-ES_tradnl" sz="4000" b="1" dirty="0"/>
              <a:t>Grupos de trabajo</a:t>
            </a:r>
            <a:endParaRPr lang="es-ES_tradnl" sz="40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endParaRPr sz="3000" b="1" i="0" u="none" strike="noStrike" cap="none" dirty="0">
              <a:solidFill>
                <a:srgbClr val="000000"/>
              </a:solidFill>
              <a:latin typeface="Arial"/>
              <a:ea typeface="Arial"/>
              <a:cs typeface="Arial"/>
              <a:sym typeface="Arial"/>
            </a:endParaRPr>
          </a:p>
          <a:p>
            <a:pPr marL="457200" lvl="0" indent="-419100">
              <a:buSzPts val="3000"/>
              <a:buFont typeface="Arial"/>
              <a:buChar char="●"/>
            </a:pPr>
            <a:r>
              <a:rPr lang="es-ES_tradnl" sz="3000" b="1" dirty="0"/>
              <a:t>¿En qué áreas se relaciona el material de los presentadores con su trabajo o visión actual</a:t>
            </a:r>
            <a:r>
              <a:rPr lang="en-US" sz="3000" b="1" dirty="0"/>
              <a:t>?</a:t>
            </a:r>
            <a:endParaRPr sz="3000" b="1" dirty="0"/>
          </a:p>
          <a:p>
            <a:pPr marL="457200" lvl="0" indent="-419100">
              <a:buSzPts val="3000"/>
              <a:buFont typeface="Arial"/>
              <a:buChar char="●"/>
            </a:pPr>
            <a:r>
              <a:rPr lang="en-US" sz="3000" b="1" dirty="0"/>
              <a:t>¿</a:t>
            </a:r>
            <a:r>
              <a:rPr lang="es-ES_tradnl" sz="3000" b="1" dirty="0"/>
              <a:t>En qué punto de capacidad se encuentra?</a:t>
            </a:r>
          </a:p>
          <a:p>
            <a:pPr marL="1371600" lvl="1" indent="-419100">
              <a:buSzPts val="3000"/>
              <a:buChar char="○"/>
            </a:pPr>
            <a:r>
              <a:rPr lang="es-ES_tradnl" sz="3000" b="1" dirty="0"/>
              <a:t>Si alguien viniera a su organización con recursos para poseer tierras (dinero, tierras), ¿Qué tan preparados estarían?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1d9d342f95_0_154"/>
          <p:cNvSpPr txBox="1"/>
          <p:nvPr/>
        </p:nvSpPr>
        <p:spPr>
          <a:xfrm>
            <a:off x="2725025" y="3058100"/>
            <a:ext cx="6449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Book Antiqua"/>
              <a:ea typeface="Book Antiqua"/>
              <a:cs typeface="Book Antiqua"/>
              <a:sym typeface="Book Antiqua"/>
            </a:endParaRPr>
          </a:p>
        </p:txBody>
      </p:sp>
      <p:sp>
        <p:nvSpPr>
          <p:cNvPr id="516" name="Google Shape;516;g21d9d342f95_0_154"/>
          <p:cNvSpPr txBox="1"/>
          <p:nvPr/>
        </p:nvSpPr>
        <p:spPr>
          <a:xfrm>
            <a:off x="827903" y="2967250"/>
            <a:ext cx="6833286" cy="800189"/>
          </a:xfrm>
          <a:prstGeom prst="rect">
            <a:avLst/>
          </a:prstGeom>
          <a:noFill/>
          <a:ln>
            <a:noFill/>
          </a:ln>
        </p:spPr>
        <p:txBody>
          <a:bodyPr spcFirstLastPara="1" wrap="square" lIns="91425" tIns="91425" rIns="91425" bIns="91425" anchor="t" anchorCtr="0">
            <a:spAutoFit/>
          </a:bodyPr>
          <a:lstStyle/>
          <a:p>
            <a:pPr marL="0" lvl="0" indent="457200" rtl="0">
              <a:spcBef>
                <a:spcPts val="0"/>
              </a:spcBef>
              <a:spcAft>
                <a:spcPts val="0"/>
              </a:spcAft>
              <a:buClr>
                <a:schemeClr val="dk2"/>
              </a:buClr>
              <a:buSzPts val="1100"/>
              <a:buFont typeface="Arial"/>
              <a:buNone/>
            </a:pPr>
            <a:r>
              <a:rPr lang="es-ES_tradnl" sz="4000" b="1" dirty="0">
                <a:solidFill>
                  <a:schemeClr val="dk2"/>
                </a:solidFill>
              </a:rPr>
              <a:t> Preguntas y respuestas</a:t>
            </a:r>
            <a:r>
              <a:rPr lang="en-US" sz="4000" b="1" dirty="0">
                <a:solidFill>
                  <a:schemeClr val="dk2"/>
                </a:solidFill>
              </a:rPr>
              <a:t>	</a:t>
            </a:r>
            <a:endParaRPr dirty="0">
              <a:latin typeface="Book Antiqua"/>
              <a:ea typeface="Book Antiqua"/>
              <a:cs typeface="Book Antiqua"/>
              <a:sym typeface="Book Antiqu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21d9d342f95_0_161"/>
          <p:cNvSpPr txBox="1"/>
          <p:nvPr/>
        </p:nvSpPr>
        <p:spPr>
          <a:xfrm>
            <a:off x="339969" y="421400"/>
            <a:ext cx="8604739" cy="7786717"/>
          </a:xfrm>
          <a:prstGeom prst="rect">
            <a:avLst/>
          </a:prstGeom>
          <a:noFill/>
          <a:ln>
            <a:noFill/>
          </a:ln>
        </p:spPr>
        <p:txBody>
          <a:bodyPr spcFirstLastPara="1" wrap="square" lIns="91425" tIns="91425" rIns="91425" bIns="91425" anchor="t" anchorCtr="0">
            <a:spAutoFit/>
          </a:bodyPr>
          <a:lstStyle/>
          <a:p>
            <a:pPr marL="457200" lvl="0"/>
            <a:r>
              <a:rPr lang="es-ES_tradnl" sz="4000" b="1" dirty="0">
                <a:solidFill>
                  <a:schemeClr val="dk2"/>
                </a:solidFill>
              </a:rPr>
              <a:t>Anuncios</a:t>
            </a:r>
          </a:p>
          <a:p>
            <a:pPr marL="457200" lvl="0"/>
            <a:endParaRPr lang="es-ES_tradnl" sz="3200" b="1" dirty="0">
              <a:solidFill>
                <a:schemeClr val="dk2"/>
              </a:solidFill>
            </a:endParaRPr>
          </a:p>
          <a:p>
            <a:pPr marL="457200" lvl="0" indent="-482600">
              <a:buClr>
                <a:schemeClr val="dk2"/>
              </a:buClr>
              <a:buSzPts val="4000"/>
              <a:buChar char="-"/>
            </a:pPr>
            <a:r>
              <a:rPr lang="es-ES_tradnl" sz="4000" b="1" dirty="0">
                <a:solidFill>
                  <a:schemeClr val="dk2"/>
                </a:solidFill>
              </a:rPr>
              <a:t>Las diapositivas y los recursos en PDF se compartirán por correo electrónico</a:t>
            </a:r>
          </a:p>
          <a:p>
            <a:pPr marL="457200" lvl="0" indent="-482600">
              <a:buClr>
                <a:schemeClr val="dk2"/>
              </a:buClr>
              <a:buSzPts val="4000"/>
              <a:buChar char="-"/>
            </a:pPr>
            <a:endParaRPr lang="es-ES_tradnl" sz="3200" b="1" dirty="0">
              <a:solidFill>
                <a:schemeClr val="dk2"/>
              </a:solidFill>
            </a:endParaRPr>
          </a:p>
          <a:p>
            <a:pPr lvl="0"/>
            <a:r>
              <a:rPr lang="es-ES_tradnl" sz="4000" b="1" u="sng" dirty="0">
                <a:solidFill>
                  <a:schemeClr val="hlink"/>
                </a:solidFill>
                <a:hlinkClick r:id="rId3"/>
              </a:rPr>
              <a:t>CLT Network</a:t>
            </a:r>
            <a:r>
              <a:rPr lang="es-ES_tradnl" sz="4000" b="1" dirty="0">
                <a:solidFill>
                  <a:schemeClr val="dk2"/>
                </a:solidFill>
              </a:rPr>
              <a:t> membresía</a:t>
            </a:r>
          </a:p>
          <a:p>
            <a:pPr marL="457200" lvl="0" indent="-419100">
              <a:buClr>
                <a:schemeClr val="dk2"/>
              </a:buClr>
              <a:buSzPts val="3000"/>
              <a:buChar char="-"/>
            </a:pPr>
            <a:r>
              <a:rPr lang="es-ES_tradnl" sz="3000" b="1" dirty="0">
                <a:solidFill>
                  <a:schemeClr val="dk2"/>
                </a:solidFill>
              </a:rPr>
              <a:t>Recursos de asistencia técnica: Inmobiliario, expandir a otras áreas
Oportunidades de convocatoria
Guías e investigaciones publicadas
Otros recursos</a:t>
            </a:r>
          </a:p>
          <a:p>
            <a:pPr marL="457200" lvl="0" indent="0" algn="l" rtl="0">
              <a:spcBef>
                <a:spcPts val="0"/>
              </a:spcBef>
              <a:spcAft>
                <a:spcPts val="0"/>
              </a:spcAft>
              <a:buNone/>
            </a:pPr>
            <a:endParaRPr sz="4000" b="1" dirty="0">
              <a:solidFill>
                <a:schemeClr val="dk2"/>
              </a:solidFill>
            </a:endParaRPr>
          </a:p>
          <a:p>
            <a:pPr marL="0" lvl="0" indent="0" algn="l" rtl="0">
              <a:spcBef>
                <a:spcPts val="0"/>
              </a:spcBef>
              <a:spcAft>
                <a:spcPts val="0"/>
              </a:spcAft>
              <a:buClr>
                <a:schemeClr val="dk2"/>
              </a:buClr>
              <a:buSzPts val="1100"/>
              <a:buFont typeface="Arial"/>
              <a:buNone/>
            </a:pPr>
            <a:r>
              <a:rPr lang="en-US" sz="4000" b="1" dirty="0">
                <a:solidFill>
                  <a:schemeClr val="dk2"/>
                </a:solidFill>
              </a:rPr>
              <a:t> </a:t>
            </a:r>
            <a:endParaRPr dirty="0">
              <a:latin typeface="Book Antiqua"/>
              <a:ea typeface="Book Antiqua"/>
              <a:cs typeface="Book Antiqua"/>
              <a:sym typeface="Book Antiqu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221acdc2940_0_18"/>
          <p:cNvSpPr txBox="1"/>
          <p:nvPr/>
        </p:nvSpPr>
        <p:spPr>
          <a:xfrm>
            <a:off x="1073700" y="127250"/>
            <a:ext cx="7720800" cy="6801832"/>
          </a:xfrm>
          <a:prstGeom prst="rect">
            <a:avLst/>
          </a:prstGeom>
          <a:noFill/>
          <a:ln>
            <a:noFill/>
          </a:ln>
        </p:spPr>
        <p:txBody>
          <a:bodyPr spcFirstLastPara="1" wrap="square" lIns="91425" tIns="91425" rIns="91425" bIns="91425" anchor="t" anchorCtr="0">
            <a:spAutoFit/>
          </a:bodyPr>
          <a:lstStyle/>
          <a:p>
            <a:pPr marL="457200" lvl="0"/>
            <a:r>
              <a:rPr lang="es-ES_tradnl" sz="4000" b="1" dirty="0">
                <a:solidFill>
                  <a:schemeClr val="dk2"/>
                </a:solidFill>
              </a:rPr>
              <a:t>ANUNCIO</a:t>
            </a:r>
          </a:p>
          <a:p>
            <a:pPr marL="457200" lvl="0"/>
            <a:r>
              <a:rPr lang="es-ES_tradnl" sz="4000" b="1" dirty="0">
                <a:solidFill>
                  <a:schemeClr val="dk2"/>
                </a:solidFill>
              </a:rPr>
              <a:t>
Planes para donaciones y recaudación de fondos para la adquisición/rehabilitación
</a:t>
            </a:r>
            <a:r>
              <a:rPr lang="es-ES_tradnl" sz="3000" b="1" u="sng" dirty="0">
                <a:solidFill>
                  <a:schemeClr val="hlink"/>
                </a:solidFill>
                <a:hlinkClick r:id="rId3"/>
              </a:rPr>
              <a:t>Enlace</a:t>
            </a:r>
            <a:r>
              <a:rPr lang="es-ES_tradnl" sz="3000" b="1" dirty="0">
                <a:solidFill>
                  <a:schemeClr val="hlink"/>
                </a:solidFill>
              </a:rPr>
              <a:t> </a:t>
            </a:r>
            <a:r>
              <a:rPr lang="es-ES_tradnl" sz="3000" b="1" dirty="0">
                <a:solidFill>
                  <a:schemeClr val="bg2"/>
                </a:solidFill>
              </a:rPr>
              <a:t>para registrarse</a:t>
            </a:r>
            <a:endParaRPr lang="es-ES_tradnl" sz="3000" b="1" dirty="0">
              <a:solidFill>
                <a:schemeClr val="dk2"/>
              </a:solidFill>
            </a:endParaRPr>
          </a:p>
          <a:p>
            <a:pPr marL="457200" lvl="0" indent="0" algn="l" rtl="0">
              <a:spcBef>
                <a:spcPts val="0"/>
              </a:spcBef>
              <a:spcAft>
                <a:spcPts val="0"/>
              </a:spcAft>
              <a:buNone/>
            </a:pPr>
            <a:endParaRPr sz="4000" b="1" dirty="0">
              <a:solidFill>
                <a:schemeClr val="dk2"/>
              </a:solidFill>
            </a:endParaRPr>
          </a:p>
          <a:p>
            <a:pPr marL="457200" lvl="0" indent="-387350" algn="l" rtl="0">
              <a:spcBef>
                <a:spcPts val="0"/>
              </a:spcBef>
              <a:spcAft>
                <a:spcPts val="0"/>
              </a:spcAft>
              <a:buClr>
                <a:schemeClr val="dk2"/>
              </a:buClr>
              <a:buSzPts val="2500"/>
              <a:buChar char="-"/>
            </a:pPr>
            <a:r>
              <a:rPr lang="es-ES_tradnl" sz="2500" dirty="0">
                <a:solidFill>
                  <a:srgbClr val="3C4043"/>
                </a:solidFill>
                <a:highlight>
                  <a:srgbClr val="FFFFFF"/>
                </a:highlight>
                <a:latin typeface="Roboto"/>
                <a:ea typeface="Roboto"/>
                <a:cs typeface="Roboto"/>
                <a:sym typeface="Roboto"/>
              </a:rPr>
              <a:t>Acompañe a </a:t>
            </a:r>
            <a:r>
              <a:rPr lang="es-ES_tradnl" sz="2500" u="sng" dirty="0">
                <a:solidFill>
                  <a:schemeClr val="hlink"/>
                </a:solidFill>
                <a:highlight>
                  <a:srgbClr val="FFFFFF"/>
                </a:highlight>
                <a:latin typeface="Roboto"/>
                <a:ea typeface="Roboto"/>
                <a:cs typeface="Roboto"/>
                <a:sym typeface="Roboto"/>
                <a:hlinkClick r:id="rId4"/>
              </a:rPr>
              <a:t>Thread Strategies</a:t>
            </a:r>
            <a:r>
              <a:rPr lang="es-ES_tradnl" sz="2500" dirty="0">
                <a:solidFill>
                  <a:srgbClr val="3C4043"/>
                </a:solidFill>
                <a:highlight>
                  <a:srgbClr val="FFFFFF"/>
                </a:highlight>
                <a:latin typeface="Roboto"/>
                <a:ea typeface="Roboto"/>
                <a:cs typeface="Roboto"/>
                <a:sym typeface="Roboto"/>
              </a:rPr>
              <a:t> y al</a:t>
            </a:r>
            <a:r>
              <a:rPr lang="es-ES_tradnl" sz="2500" dirty="0">
                <a:solidFill>
                  <a:srgbClr val="3C4043"/>
                </a:solidFill>
                <a:highlight>
                  <a:srgbClr val="FFFFFF"/>
                </a:highlight>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 </a:t>
            </a:r>
            <a:r>
              <a:rPr lang="es-ES_tradnl" sz="2500" u="sng" dirty="0">
                <a:solidFill>
                  <a:schemeClr val="hlink"/>
                </a:solidFill>
                <a:highlight>
                  <a:srgbClr val="FFFFFF"/>
                </a:highlight>
                <a:latin typeface="Roboto"/>
                <a:ea typeface="Roboto"/>
                <a:cs typeface="Roboto"/>
                <a:sym typeface="Roboto"/>
                <a:hlinkClick r:id="rId5"/>
              </a:rPr>
              <a:t>CLT of West Marin</a:t>
            </a:r>
            <a:r>
              <a:rPr lang="es-ES_tradnl" sz="2500" dirty="0">
                <a:solidFill>
                  <a:srgbClr val="3C4043"/>
                </a:solidFill>
                <a:highlight>
                  <a:srgbClr val="FFFFFF"/>
                </a:highlight>
                <a:latin typeface="Roboto"/>
                <a:ea typeface="Roboto"/>
                <a:cs typeface="Roboto"/>
                <a:sym typeface="Roboto"/>
              </a:rPr>
              <a:t> (</a:t>
            </a:r>
            <a:r>
              <a:rPr lang="es-ES_tradnl" sz="2500" dirty="0" err="1">
                <a:solidFill>
                  <a:srgbClr val="3C4043"/>
                </a:solidFill>
                <a:highlight>
                  <a:srgbClr val="FFFFFF"/>
                </a:highlight>
                <a:latin typeface="Roboto"/>
                <a:ea typeface="Roboto"/>
                <a:cs typeface="Roboto"/>
                <a:sym typeface="Roboto"/>
              </a:rPr>
              <a:t>CLAM</a:t>
            </a:r>
            <a:r>
              <a:rPr lang="es-ES_tradnl" sz="2500" dirty="0">
                <a:solidFill>
                  <a:srgbClr val="3C4043"/>
                </a:solidFill>
                <a:highlight>
                  <a:srgbClr val="FFFFFF"/>
                </a:highlight>
                <a:latin typeface="Roboto"/>
                <a:ea typeface="Roboto"/>
                <a:cs typeface="Roboto"/>
                <a:sym typeface="Roboto"/>
              </a:rPr>
              <a:t>) en un taller</a:t>
            </a:r>
            <a:endParaRPr lang="es-ES_tradnl" sz="2500" b="1" dirty="0">
              <a:solidFill>
                <a:schemeClr val="dk2"/>
              </a:solidFill>
            </a:endParaRPr>
          </a:p>
          <a:p>
            <a:pPr marL="457200" lvl="0" indent="0" algn="l" rtl="0">
              <a:spcBef>
                <a:spcPts val="0"/>
              </a:spcBef>
              <a:spcAft>
                <a:spcPts val="0"/>
              </a:spcAft>
              <a:buNone/>
            </a:pPr>
            <a:r>
              <a:rPr lang="en-US" sz="3000" b="1" dirty="0">
                <a:solidFill>
                  <a:schemeClr val="dk2"/>
                </a:solidFill>
              </a:rPr>
              <a:t>28 de </a:t>
            </a:r>
            <a:r>
              <a:rPr lang="es-ES_tradnl" sz="3000" b="1" dirty="0">
                <a:solidFill>
                  <a:schemeClr val="dk2"/>
                </a:solidFill>
              </a:rPr>
              <a:t>marzo</a:t>
            </a:r>
            <a:r>
              <a:rPr lang="en-US" sz="3000" b="1" dirty="0">
                <a:solidFill>
                  <a:schemeClr val="dk2"/>
                </a:solidFill>
              </a:rPr>
              <a:t>, 2023</a:t>
            </a:r>
          </a:p>
          <a:p>
            <a:pPr marL="457200" lvl="0" indent="0" algn="l" rtl="0">
              <a:spcBef>
                <a:spcPts val="0"/>
              </a:spcBef>
              <a:spcAft>
                <a:spcPts val="0"/>
              </a:spcAft>
              <a:buNone/>
            </a:pPr>
            <a:r>
              <a:rPr lang="en-US" sz="3000" b="1" dirty="0">
                <a:solidFill>
                  <a:schemeClr val="dk2"/>
                </a:solidFill>
              </a:rPr>
              <a:t>12:00 - 2:00 pm</a:t>
            </a:r>
            <a:endParaRPr sz="3000" b="1" dirty="0">
              <a:solidFill>
                <a:schemeClr val="dk2"/>
              </a:solidFill>
            </a:endParaRPr>
          </a:p>
          <a:p>
            <a:pPr marL="0" lvl="0" indent="0" algn="l" rtl="0">
              <a:spcBef>
                <a:spcPts val="0"/>
              </a:spcBef>
              <a:spcAft>
                <a:spcPts val="0"/>
              </a:spcAft>
              <a:buClr>
                <a:schemeClr val="dk2"/>
              </a:buClr>
              <a:buSzPts val="1100"/>
              <a:buFont typeface="Arial"/>
              <a:buNone/>
            </a:pPr>
            <a:r>
              <a:rPr lang="en-US" sz="4000" b="1" dirty="0">
                <a:solidFill>
                  <a:schemeClr val="dk2"/>
                </a:solidFill>
              </a:rPr>
              <a:t> </a:t>
            </a:r>
            <a:endParaRPr dirty="0">
              <a:latin typeface="Book Antiqua"/>
              <a:ea typeface="Book Antiqua"/>
              <a:cs typeface="Book Antiqua"/>
              <a:sym typeface="Book Antiqu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221acdc2940_0_28"/>
          <p:cNvSpPr txBox="1"/>
          <p:nvPr/>
        </p:nvSpPr>
        <p:spPr>
          <a:xfrm>
            <a:off x="1331100" y="1009775"/>
            <a:ext cx="7720800" cy="4493508"/>
          </a:xfrm>
          <a:prstGeom prst="rect">
            <a:avLst/>
          </a:prstGeom>
          <a:noFill/>
          <a:ln>
            <a:noFill/>
          </a:ln>
        </p:spPr>
        <p:txBody>
          <a:bodyPr spcFirstLastPara="1" wrap="square" lIns="91425" tIns="91425" rIns="91425" bIns="91425" anchor="t" anchorCtr="0">
            <a:spAutoFit/>
          </a:bodyPr>
          <a:lstStyle/>
          <a:p>
            <a:pPr marL="457200" lvl="0" indent="-482600">
              <a:buClr>
                <a:schemeClr val="dk2"/>
              </a:buClr>
              <a:buSzPts val="4000"/>
              <a:buChar char="-"/>
            </a:pPr>
            <a:r>
              <a:rPr lang="es-ES_tradnl" sz="4000" b="1" dirty="0">
                <a:solidFill>
                  <a:schemeClr val="dk2"/>
                </a:solidFill>
              </a:rPr>
              <a:t>Por favor, denos sus Comentarios en notas adhesivas	</a:t>
            </a:r>
          </a:p>
          <a:p>
            <a:pPr marL="457200" lvl="0" indent="0" algn="l" rtl="0">
              <a:spcBef>
                <a:spcPts val="0"/>
              </a:spcBef>
              <a:spcAft>
                <a:spcPts val="0"/>
              </a:spcAft>
              <a:buNone/>
            </a:pPr>
            <a:endParaRPr lang="es-ES_tradnl" sz="4000" b="1" dirty="0">
              <a:solidFill>
                <a:schemeClr val="dk2"/>
              </a:solidFill>
            </a:endParaRPr>
          </a:p>
          <a:p>
            <a:pPr marL="457200" lvl="0" indent="-482600">
              <a:buClr>
                <a:schemeClr val="dk2"/>
              </a:buClr>
              <a:buSzPts val="4000"/>
              <a:buChar char="-"/>
            </a:pPr>
            <a:r>
              <a:rPr lang="es-ES_tradnl" sz="4000" b="1" dirty="0">
                <a:solidFill>
                  <a:schemeClr val="dk2"/>
                </a:solidFill>
              </a:rPr>
              <a:t>Lo que le ha gustado</a:t>
            </a:r>
          </a:p>
          <a:p>
            <a:pPr marL="457200" lvl="0" indent="-482600">
              <a:buClr>
                <a:schemeClr val="dk2"/>
              </a:buClr>
              <a:buSzPts val="4000"/>
              <a:buChar char="-"/>
            </a:pPr>
            <a:r>
              <a:rPr lang="es-ES_tradnl" sz="4000" b="1" dirty="0">
                <a:solidFill>
                  <a:schemeClr val="dk2"/>
                </a:solidFill>
              </a:rPr>
              <a:t>Áreas de mejora</a:t>
            </a:r>
          </a:p>
          <a:p>
            <a:pPr marL="0" lvl="0" indent="0" algn="l" rtl="0">
              <a:spcBef>
                <a:spcPts val="0"/>
              </a:spcBef>
              <a:spcAft>
                <a:spcPts val="0"/>
              </a:spcAft>
              <a:buClr>
                <a:schemeClr val="dk2"/>
              </a:buClr>
              <a:buSzPts val="1100"/>
              <a:buFont typeface="Arial"/>
              <a:buNone/>
            </a:pPr>
            <a:r>
              <a:rPr lang="en-US" sz="4000" b="1" dirty="0">
                <a:solidFill>
                  <a:schemeClr val="dk2"/>
                </a:solidFill>
              </a:rPr>
              <a:t> </a:t>
            </a:r>
            <a:endParaRPr dirty="0">
              <a:latin typeface="Book Antiqua"/>
              <a:ea typeface="Book Antiqua"/>
              <a:cs typeface="Book Antiqua"/>
              <a:sym typeface="Book Antiqu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g20825fa637a_0_24"/>
          <p:cNvSpPr txBox="1"/>
          <p:nvPr/>
        </p:nvSpPr>
        <p:spPr>
          <a:xfrm>
            <a:off x="772100" y="1150575"/>
            <a:ext cx="76452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sp>
        <p:nvSpPr>
          <p:cNvPr id="541" name="Google Shape;541;g20825fa637a_0_24"/>
          <p:cNvSpPr txBox="1"/>
          <p:nvPr/>
        </p:nvSpPr>
        <p:spPr>
          <a:xfrm>
            <a:off x="1589600" y="2361700"/>
            <a:ext cx="676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Book Antiqua"/>
              <a:ea typeface="Book Antiqua"/>
              <a:cs typeface="Book Antiqua"/>
              <a:sym typeface="Book Antiqua"/>
            </a:endParaRPr>
          </a:p>
        </p:txBody>
      </p:sp>
      <p:sp>
        <p:nvSpPr>
          <p:cNvPr id="542" name="Google Shape;542;g20825fa637a_0_24"/>
          <p:cNvSpPr txBox="1"/>
          <p:nvPr/>
        </p:nvSpPr>
        <p:spPr>
          <a:xfrm>
            <a:off x="1301950" y="3028800"/>
            <a:ext cx="61161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2"/>
              </a:buClr>
              <a:buSzPts val="4000"/>
              <a:buFont typeface="Arial"/>
              <a:buNone/>
            </a:pPr>
            <a:r>
              <a:rPr lang="es-ES_tradnl" sz="4000" b="1">
                <a:solidFill>
                  <a:schemeClr val="dk2"/>
                </a:solidFill>
              </a:rPr>
              <a:t>Fin</a:t>
            </a:r>
            <a:endParaRPr lang="es-ES_tradnl" dirty="0">
              <a:latin typeface="Book Antiqua"/>
              <a:ea typeface="Book Antiqua"/>
              <a:cs typeface="Book Antiqua"/>
              <a:sym typeface="Book Antiqu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2077bada3ee_1_0"/>
          <p:cNvSpPr txBox="1">
            <a:spLocks noGrp="1"/>
          </p:cNvSpPr>
          <p:nvPr>
            <p:ph type="ctrTitle"/>
          </p:nvPr>
        </p:nvSpPr>
        <p:spPr>
          <a:xfrm>
            <a:off x="402525" y="908349"/>
            <a:ext cx="8520600" cy="1237800"/>
          </a:xfrm>
          <a:prstGeom prst="rect">
            <a:avLst/>
          </a:prstGeom>
          <a:solidFill>
            <a:srgbClr val="93C47D"/>
          </a:solidFill>
          <a:ln>
            <a:noFill/>
          </a:ln>
        </p:spPr>
        <p:txBody>
          <a:bodyPr spcFirstLastPara="1" wrap="square" lIns="91425" tIns="91425" rIns="91425" bIns="91425" anchor="b" anchorCtr="0">
            <a:normAutofit/>
          </a:bodyPr>
          <a:lstStyle/>
          <a:p>
            <a:pPr lvl="0"/>
            <a:r>
              <a:rPr lang="es-ES_tradnl" dirty="0"/>
              <a:t>Contenido de hoy</a:t>
            </a:r>
          </a:p>
        </p:txBody>
      </p:sp>
      <p:sp>
        <p:nvSpPr>
          <p:cNvPr id="292" name="Google Shape;292;g2077bada3ee_1_0"/>
          <p:cNvSpPr txBox="1">
            <a:spLocks noGrp="1"/>
          </p:cNvSpPr>
          <p:nvPr>
            <p:ph type="subTitle" idx="1"/>
          </p:nvPr>
        </p:nvSpPr>
        <p:spPr>
          <a:xfrm>
            <a:off x="1241400" y="3214375"/>
            <a:ext cx="7590900" cy="2387100"/>
          </a:xfrm>
          <a:prstGeom prst="rect">
            <a:avLst/>
          </a:prstGeom>
          <a:noFill/>
          <a:ln>
            <a:noFill/>
          </a:ln>
        </p:spPr>
        <p:txBody>
          <a:bodyPr spcFirstLastPara="1" wrap="square" lIns="91425" tIns="91425" rIns="91425" bIns="91425" anchor="t" anchorCtr="0">
            <a:normAutofit/>
          </a:bodyPr>
          <a:lstStyle/>
          <a:p>
            <a:pPr lvl="0" indent="-406400" algn="l">
              <a:buAutoNum type="arabicPeriod"/>
            </a:pPr>
            <a:r>
              <a:rPr lang="es-ES_tradnl" dirty="0"/>
              <a:t>Recaudación de fondos y fuente de financiación</a:t>
            </a:r>
          </a:p>
          <a:p>
            <a:pPr lvl="0" indent="-406400" algn="l">
              <a:buAutoNum type="arabicPeriod"/>
            </a:pPr>
            <a:r>
              <a:rPr lang="es-ES_tradnl" dirty="0"/>
              <a:t>Colaboraciones con el gobierno  </a:t>
            </a:r>
          </a:p>
          <a:p>
            <a:pPr lvl="0" indent="-406400" algn="l">
              <a:buAutoNum type="arabicPeriod"/>
            </a:pPr>
            <a:r>
              <a:rPr lang="es-ES_tradnl" dirty="0"/>
              <a:t>Promoción de políticas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1f1733f5671_0_109"/>
          <p:cNvSpPr txBox="1">
            <a:spLocks noGrp="1"/>
          </p:cNvSpPr>
          <p:nvPr>
            <p:ph type="ctrTitle"/>
          </p:nvPr>
        </p:nvSpPr>
        <p:spPr>
          <a:xfrm>
            <a:off x="311700" y="1907525"/>
            <a:ext cx="8520600" cy="44214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endParaRPr lang="es-ES_tradnl" sz="1750" b="1" dirty="0">
              <a:solidFill>
                <a:srgbClr val="222222"/>
              </a:solidFill>
            </a:endParaRPr>
          </a:p>
          <a:p>
            <a:pPr marL="914400" lvl="0" indent="-355599" algn="l">
              <a:lnSpc>
                <a:spcPct val="115000"/>
              </a:lnSpc>
              <a:buClr>
                <a:srgbClr val="222222"/>
              </a:buClr>
              <a:buSzPct val="100000"/>
              <a:buChar char="●"/>
            </a:pPr>
            <a:r>
              <a:rPr lang="es-ES_tradnl" sz="1750" dirty="0">
                <a:solidFill>
                  <a:srgbClr val="222222"/>
                </a:solidFill>
              </a:rPr>
              <a:t>Financiadores interesados en apoyar la propiedad comunitaria liderada por </a:t>
            </a:r>
            <a:r>
              <a:rPr lang="es-ES_tradnl" sz="1750" dirty="0" err="1">
                <a:solidFill>
                  <a:srgbClr val="222222"/>
                </a:solidFill>
              </a:rPr>
              <a:t>BIPOC</a:t>
            </a:r>
            <a:r>
              <a:rPr lang="es-ES_tradnl" sz="1750" dirty="0">
                <a:solidFill>
                  <a:srgbClr val="222222"/>
                </a:solidFill>
              </a:rPr>
              <a:t> 
Último taller (serie de 3) para promover el conocimiento de los modelos de propiedad comunitaria
El primer taller abarcó los modelos de propiedad comunitaria, incluidos temas de introducción CLT , el segundo se centró en el fortalecimiento de las estructuras organizativas
Los proyectos pueden incluir viviendas asequibles, granjas u otros trabajos agrícolas, cooperativas de trabajadores, espacios sin fines de lucro y usos múltiples 
Comunidades diversas en el </a:t>
            </a:r>
            <a:r>
              <a:rPr lang="es-ES_tradnl" sz="1750" dirty="0" err="1">
                <a:solidFill>
                  <a:srgbClr val="222222"/>
                </a:solidFill>
              </a:rPr>
              <a:t>SJV</a:t>
            </a:r>
            <a:r>
              <a:rPr lang="es-ES_tradnl" sz="1750" dirty="0">
                <a:solidFill>
                  <a:srgbClr val="222222"/>
                </a:solidFill>
              </a:rPr>
              <a:t>, cada una con sus necesidades únicas
Conexiones con financiadores y proyectos alineados con los valores
Construcción de relaciones para grupos y organizaciones</a:t>
            </a:r>
          </a:p>
        </p:txBody>
      </p:sp>
      <p:sp>
        <p:nvSpPr>
          <p:cNvPr id="298" name="Google Shape;298;g1f1733f5671_0_109"/>
          <p:cNvSpPr txBox="1">
            <a:spLocks noGrp="1"/>
          </p:cNvSpPr>
          <p:nvPr>
            <p:ph type="subTitle" idx="1"/>
          </p:nvPr>
        </p:nvSpPr>
        <p:spPr>
          <a:xfrm>
            <a:off x="311700" y="518208"/>
            <a:ext cx="8520600" cy="1056900"/>
          </a:xfrm>
          <a:prstGeom prst="rect">
            <a:avLst/>
          </a:prstGeom>
          <a:solidFill>
            <a:srgbClr val="93C47D"/>
          </a:solidFill>
          <a:ln>
            <a:noFill/>
          </a:ln>
        </p:spPr>
        <p:txBody>
          <a:bodyPr spcFirstLastPara="1" wrap="square" lIns="91425" tIns="91425" rIns="91425" bIns="91425" anchor="t" anchorCtr="0">
            <a:noAutofit/>
          </a:bodyPr>
          <a:lstStyle/>
          <a:p>
            <a:pPr lvl="0" indent="0">
              <a:lnSpc>
                <a:spcPct val="115000"/>
              </a:lnSpc>
              <a:buClr>
                <a:schemeClr val="dk1"/>
              </a:buClr>
              <a:buSzPts val="1100"/>
            </a:pPr>
            <a:r>
              <a:rPr lang="es-ES_tradnl" sz="2600" b="1" dirty="0">
                <a:solidFill>
                  <a:srgbClr val="222222"/>
                </a:solidFill>
              </a:rPr>
              <a:t>Trasfondo, prioridades y objetivos</a:t>
            </a:r>
            <a:endParaRPr lang="es-ES_tradnl"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20825fa637a_0_18"/>
          <p:cNvSpPr txBox="1">
            <a:spLocks noGrp="1"/>
          </p:cNvSpPr>
          <p:nvPr>
            <p:ph type="ctrTitle"/>
          </p:nvPr>
        </p:nvSpPr>
        <p:spPr>
          <a:xfrm>
            <a:off x="311700" y="363875"/>
            <a:ext cx="8520600" cy="1313100"/>
          </a:xfrm>
          <a:prstGeom prst="rect">
            <a:avLst/>
          </a:prstGeom>
          <a:solidFill>
            <a:srgbClr val="93C47D"/>
          </a:solidFill>
          <a:ln>
            <a:noFill/>
          </a:ln>
        </p:spPr>
        <p:txBody>
          <a:bodyPr spcFirstLastPara="1" wrap="square" lIns="91425" tIns="91425" rIns="91425" bIns="91425" anchor="b" anchorCtr="0">
            <a:normAutofit/>
          </a:bodyPr>
          <a:lstStyle/>
          <a:p>
            <a:pPr lvl="0"/>
            <a:r>
              <a:rPr lang="es-ES_tradnl" dirty="0"/>
              <a:t>Mensaje del financiador</a:t>
            </a:r>
          </a:p>
        </p:txBody>
      </p:sp>
      <p:sp>
        <p:nvSpPr>
          <p:cNvPr id="305" name="Google Shape;305;g20825fa637a_0_18"/>
          <p:cNvSpPr txBox="1">
            <a:spLocks noGrp="1"/>
          </p:cNvSpPr>
          <p:nvPr>
            <p:ph type="subTitle" idx="1"/>
          </p:nvPr>
        </p:nvSpPr>
        <p:spPr>
          <a:xfrm>
            <a:off x="311700" y="2345889"/>
            <a:ext cx="8520600" cy="2489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b="1"/>
              <a:t>Artie Padilla</a:t>
            </a:r>
            <a:endParaRPr b="1"/>
          </a:p>
          <a:p>
            <a:pPr marL="0" lvl="0" indent="0" algn="ctr" rtl="0">
              <a:lnSpc>
                <a:spcPct val="100000"/>
              </a:lnSpc>
              <a:spcBef>
                <a:spcPts val="0"/>
              </a:spcBef>
              <a:spcAft>
                <a:spcPts val="0"/>
              </a:spcAft>
              <a:buSzPts val="2800"/>
              <a:buNone/>
            </a:pPr>
            <a:r>
              <a:rPr lang="en-US" b="1"/>
              <a:t>Central Valley Community Foundation</a:t>
            </a:r>
            <a:endParaRPr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21d9d342f95_0_143"/>
          <p:cNvSpPr txBox="1">
            <a:spLocks noGrp="1"/>
          </p:cNvSpPr>
          <p:nvPr>
            <p:ph type="ctrTitle"/>
          </p:nvPr>
        </p:nvSpPr>
        <p:spPr>
          <a:xfrm>
            <a:off x="311700" y="992775"/>
            <a:ext cx="8520600" cy="1572600"/>
          </a:xfrm>
          <a:prstGeom prst="rect">
            <a:avLst/>
          </a:prstGeom>
          <a:solidFill>
            <a:srgbClr val="93C47D"/>
          </a:solid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s-ES_tradnl" dirty="0"/>
              <a:t>Almuerzo</a:t>
            </a:r>
          </a:p>
        </p:txBody>
      </p:sp>
      <p:sp>
        <p:nvSpPr>
          <p:cNvPr id="311" name="Google Shape;311;g21d9d342f95_0_143"/>
          <p:cNvSpPr txBox="1">
            <a:spLocks noGrp="1"/>
          </p:cNvSpPr>
          <p:nvPr>
            <p:ph type="subTitle" idx="1"/>
          </p:nvPr>
        </p:nvSpPr>
        <p:spPr>
          <a:xfrm>
            <a:off x="311700" y="3194396"/>
            <a:ext cx="8520600" cy="1641300"/>
          </a:xfrm>
          <a:prstGeom prst="rect">
            <a:avLst/>
          </a:prstGeom>
          <a:noFill/>
          <a:ln>
            <a:noFill/>
          </a:ln>
        </p:spPr>
        <p:txBody>
          <a:bodyPr spcFirstLastPara="1" wrap="square" lIns="91425" tIns="91425" rIns="91425" bIns="91425" anchor="t" anchorCtr="0">
            <a:normAutofit fontScale="92500" lnSpcReduction="10000"/>
          </a:bodyPr>
          <a:lstStyle/>
          <a:p>
            <a:pPr lvl="0" indent="-379730">
              <a:buSzPct val="100000"/>
              <a:buChar char="●"/>
            </a:pPr>
            <a:r>
              <a:rPr lang="es-ES_tradnl" dirty="0"/>
              <a:t>Preséntese en su mesa
Comparta cualquier experiencia que haya tenido trabajando con financiadores y/o agencias y representantes gubernamentales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1f1733f5671_0_114"/>
          <p:cNvSpPr txBox="1">
            <a:spLocks noGrp="1"/>
          </p:cNvSpPr>
          <p:nvPr>
            <p:ph type="ctrTitle"/>
          </p:nvPr>
        </p:nvSpPr>
        <p:spPr>
          <a:xfrm>
            <a:off x="311700" y="916645"/>
            <a:ext cx="8520600" cy="10569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s-ES_tradnl" dirty="0"/>
              <a:t>Presentadora</a:t>
            </a:r>
          </a:p>
        </p:txBody>
      </p:sp>
      <p:sp>
        <p:nvSpPr>
          <p:cNvPr id="317" name="Google Shape;317;g1f1733f5671_0_114"/>
          <p:cNvSpPr txBox="1">
            <a:spLocks noGrp="1"/>
          </p:cNvSpPr>
          <p:nvPr>
            <p:ph type="subTitle" idx="1"/>
          </p:nvPr>
        </p:nvSpPr>
        <p:spPr>
          <a:xfrm>
            <a:off x="387400" y="3429000"/>
            <a:ext cx="4108800" cy="2503800"/>
          </a:xfrm>
          <a:prstGeom prst="rect">
            <a:avLst/>
          </a:prstGeom>
          <a:noFill/>
          <a:ln>
            <a:noFill/>
          </a:ln>
        </p:spPr>
        <p:txBody>
          <a:bodyPr spcFirstLastPara="1" wrap="square" lIns="91425" tIns="91425" rIns="91425" bIns="91425" anchor="t" anchorCtr="0">
            <a:normAutofit/>
          </a:bodyPr>
          <a:lstStyle/>
          <a:p>
            <a:pPr marL="457200" lvl="0" indent="0" algn="l" rtl="0">
              <a:lnSpc>
                <a:spcPct val="100000"/>
              </a:lnSpc>
              <a:spcBef>
                <a:spcPts val="0"/>
              </a:spcBef>
              <a:spcAft>
                <a:spcPts val="0"/>
              </a:spcAft>
              <a:buSzPts val="2800"/>
              <a:buNone/>
            </a:pPr>
            <a:r>
              <a:rPr lang="en-US" sz="3000" b="1" dirty="0"/>
              <a:t>  Jamie </a:t>
            </a:r>
            <a:r>
              <a:rPr lang="en-US" sz="3000" b="1" dirty="0" err="1"/>
              <a:t>Fanous</a:t>
            </a:r>
            <a:endParaRPr sz="3000" b="1" dirty="0"/>
          </a:p>
          <a:p>
            <a:pPr marL="0" lvl="0" indent="0" algn="ctr" rtl="0">
              <a:lnSpc>
                <a:spcPct val="100000"/>
              </a:lnSpc>
              <a:spcBef>
                <a:spcPts val="0"/>
              </a:spcBef>
              <a:spcAft>
                <a:spcPts val="0"/>
              </a:spcAft>
              <a:buSzPts val="2800"/>
              <a:buNone/>
            </a:pPr>
            <a:r>
              <a:rPr lang="es-ES_tradnl" sz="2400" b="1" dirty="0"/>
              <a:t>Directora de Políticas </a:t>
            </a:r>
          </a:p>
          <a:p>
            <a:pPr marL="0" lvl="0" indent="0" algn="ctr" rtl="0">
              <a:lnSpc>
                <a:spcPct val="100000"/>
              </a:lnSpc>
              <a:spcBef>
                <a:spcPts val="0"/>
              </a:spcBef>
              <a:spcAft>
                <a:spcPts val="0"/>
              </a:spcAft>
              <a:buSzPts val="2800"/>
              <a:buNone/>
            </a:pPr>
            <a:r>
              <a:rPr lang="es-ES_tradnl" sz="2400" b="1" dirty="0"/>
              <a:t>con la</a:t>
            </a:r>
          </a:p>
          <a:p>
            <a:pPr marL="0" lvl="0" indent="0" algn="ctr" rtl="0">
              <a:lnSpc>
                <a:spcPct val="100000"/>
              </a:lnSpc>
              <a:spcBef>
                <a:spcPts val="0"/>
              </a:spcBef>
              <a:spcAft>
                <a:spcPts val="0"/>
              </a:spcAft>
              <a:buSzPts val="2800"/>
              <a:buNone/>
            </a:pPr>
            <a:r>
              <a:rPr lang="en-US" sz="2400" b="1" u="sng" dirty="0">
                <a:solidFill>
                  <a:schemeClr val="hlink"/>
                </a:solidFill>
                <a:hlinkClick r:id="rId3"/>
              </a:rPr>
              <a:t>Community Alliance </a:t>
            </a:r>
            <a:endParaRPr sz="2400" b="1" dirty="0"/>
          </a:p>
          <a:p>
            <a:pPr marL="0" lvl="0" indent="0" algn="ctr" rtl="0">
              <a:lnSpc>
                <a:spcPct val="100000"/>
              </a:lnSpc>
              <a:spcBef>
                <a:spcPts val="0"/>
              </a:spcBef>
              <a:spcAft>
                <a:spcPts val="0"/>
              </a:spcAft>
              <a:buSzPts val="2800"/>
              <a:buNone/>
            </a:pPr>
            <a:r>
              <a:rPr lang="en-US" sz="2400" b="1" u="sng" dirty="0">
                <a:solidFill>
                  <a:schemeClr val="hlink"/>
                </a:solidFill>
                <a:hlinkClick r:id="rId3"/>
              </a:rPr>
              <a:t>with Family Farmers</a:t>
            </a:r>
            <a:endParaRPr sz="24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2093705d83a_0_296"/>
          <p:cNvSpPr txBox="1">
            <a:spLocks noGrp="1"/>
          </p:cNvSpPr>
          <p:nvPr>
            <p:ph type="ctrTitle"/>
          </p:nvPr>
        </p:nvSpPr>
        <p:spPr>
          <a:xfrm>
            <a:off x="827000" y="1490333"/>
            <a:ext cx="7248600" cy="3010800"/>
          </a:xfrm>
          <a:prstGeom prst="rect">
            <a:avLst/>
          </a:prstGeom>
          <a:solidFill>
            <a:schemeClr val="lt2"/>
          </a:solidFill>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990"/>
              <a:buNone/>
            </a:pPr>
            <a:r>
              <a:rPr lang="en-US" sz="3000" dirty="0">
                <a:solidFill>
                  <a:srgbClr val="000000"/>
                </a:solidFill>
              </a:rPr>
              <a:t>CACLTN Taller 3 </a:t>
            </a:r>
            <a:endParaRPr sz="3000" dirty="0">
              <a:solidFill>
                <a:srgbClr val="000000"/>
              </a:solidFill>
            </a:endParaRPr>
          </a:p>
          <a:p>
            <a:pPr lvl="0" algn="ctr">
              <a:lnSpc>
                <a:spcPct val="115000"/>
              </a:lnSpc>
              <a:buSzPts val="990"/>
            </a:pPr>
            <a:r>
              <a:rPr lang="es-ES_tradnl" sz="3000" dirty="0">
                <a:solidFill>
                  <a:srgbClr val="000000"/>
                </a:solidFill>
              </a:rPr>
              <a:t>Colaboraciones con gobiernos locales y fuentes de financiación</a:t>
            </a:r>
            <a:endParaRPr lang="es-ES_tradnl" sz="1100" dirty="0">
              <a:solidFill>
                <a:srgbClr val="000000"/>
              </a:solidFill>
            </a:endParaRPr>
          </a:p>
          <a:p>
            <a:pPr marL="0" lvl="0" indent="0" algn="ctr" rtl="0">
              <a:lnSpc>
                <a:spcPct val="115000"/>
              </a:lnSpc>
              <a:spcBef>
                <a:spcPts val="0"/>
              </a:spcBef>
              <a:spcAft>
                <a:spcPts val="0"/>
              </a:spcAft>
              <a:buSzPts val="990"/>
              <a:buNone/>
            </a:pPr>
            <a:r>
              <a:rPr lang="en-US" sz="1700" b="0" dirty="0" err="1">
                <a:solidFill>
                  <a:srgbClr val="000000"/>
                </a:solidFill>
              </a:rPr>
              <a:t>Marzo</a:t>
            </a:r>
            <a:r>
              <a:rPr lang="en-US" sz="1700" b="0" dirty="0">
                <a:solidFill>
                  <a:srgbClr val="000000"/>
                </a:solidFill>
              </a:rPr>
              <a:t> 20, 2023</a:t>
            </a:r>
            <a:endParaRPr sz="1700" b="0" dirty="0">
              <a:solidFill>
                <a:srgbClr val="000000"/>
              </a:solidFill>
            </a:endParaRPr>
          </a:p>
          <a:p>
            <a:pPr marL="0" lvl="0" indent="0" algn="ctr" rtl="0">
              <a:lnSpc>
                <a:spcPct val="115000"/>
              </a:lnSpc>
              <a:spcBef>
                <a:spcPts val="0"/>
              </a:spcBef>
              <a:spcAft>
                <a:spcPts val="0"/>
              </a:spcAft>
              <a:buSzPts val="990"/>
              <a:buNone/>
            </a:pPr>
            <a:r>
              <a:rPr lang="en-US" sz="1700" b="0" dirty="0">
                <a:solidFill>
                  <a:srgbClr val="000000"/>
                </a:solidFill>
              </a:rPr>
              <a:t>Jamie </a:t>
            </a:r>
            <a:r>
              <a:rPr lang="en-US" sz="1700" b="0" dirty="0" err="1">
                <a:solidFill>
                  <a:srgbClr val="000000"/>
                </a:solidFill>
              </a:rPr>
              <a:t>Fanous</a:t>
            </a:r>
            <a:endParaRPr sz="1700" b="0" dirty="0">
              <a:solidFill>
                <a:srgbClr val="000000"/>
              </a:solidFill>
            </a:endParaRPr>
          </a:p>
          <a:p>
            <a:pPr marL="0" lvl="0" indent="0" algn="ctr" rtl="0">
              <a:lnSpc>
                <a:spcPct val="115000"/>
              </a:lnSpc>
              <a:spcBef>
                <a:spcPts val="0"/>
              </a:spcBef>
              <a:spcAft>
                <a:spcPts val="0"/>
              </a:spcAft>
              <a:buSzPts val="990"/>
              <a:buNone/>
            </a:pPr>
            <a:r>
              <a:rPr lang="es-ES_tradnl" sz="1700" b="0" dirty="0">
                <a:solidFill>
                  <a:srgbClr val="000000"/>
                </a:solidFill>
              </a:rPr>
              <a:t>Directora de Políticas</a:t>
            </a:r>
            <a:r>
              <a:rPr lang="en-US" sz="1700" b="0" dirty="0">
                <a:solidFill>
                  <a:srgbClr val="000000"/>
                </a:solidFill>
              </a:rPr>
              <a:t>, Community Alliance with Family Farmers </a:t>
            </a:r>
            <a:endParaRPr sz="1700" b="0" dirty="0">
              <a:solidFill>
                <a:srgbClr val="000000"/>
              </a:solidFill>
            </a:endParaRPr>
          </a:p>
        </p:txBody>
      </p:sp>
      <p:pic>
        <p:nvPicPr>
          <p:cNvPr id="324" name="Google Shape;324;g2093705d83a_0_296"/>
          <p:cNvPicPr preferRelativeResize="0"/>
          <p:nvPr/>
        </p:nvPicPr>
        <p:blipFill>
          <a:blip r:embed="rId3">
            <a:alphaModFix/>
          </a:blip>
          <a:stretch>
            <a:fillRect/>
          </a:stretch>
        </p:blipFill>
        <p:spPr>
          <a:xfrm>
            <a:off x="3506838" y="5225067"/>
            <a:ext cx="2130324" cy="7104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ales Direction 16X9">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2256</Words>
  <Application>Microsoft Macintosh PowerPoint</Application>
  <PresentationFormat>On-screen Show (4:3)</PresentationFormat>
  <Paragraphs>222</Paragraphs>
  <Slides>39</Slides>
  <Notes>39</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39</vt:i4>
      </vt:variant>
    </vt:vector>
  </HeadingPairs>
  <TitlesOfParts>
    <vt:vector size="56" baseType="lpstr">
      <vt:lpstr>Open Sans</vt:lpstr>
      <vt:lpstr>Poppins</vt:lpstr>
      <vt:lpstr>Merriweather</vt:lpstr>
      <vt:lpstr>Calibri</vt:lpstr>
      <vt:lpstr>Wingdings</vt:lpstr>
      <vt:lpstr>Times New Roman</vt:lpstr>
      <vt:lpstr>PT Sans Narrow</vt:lpstr>
      <vt:lpstr>Arial</vt:lpstr>
      <vt:lpstr>Courier New</vt:lpstr>
      <vt:lpstr>Raleway</vt:lpstr>
      <vt:lpstr>Roboto</vt:lpstr>
      <vt:lpstr>Lato</vt:lpstr>
      <vt:lpstr>Montserrat</vt:lpstr>
      <vt:lpstr>Book Antiqua</vt:lpstr>
      <vt:lpstr>Simple Light</vt:lpstr>
      <vt:lpstr>Sales Direction 16X9</vt:lpstr>
      <vt:lpstr>Streamline</vt:lpstr>
      <vt:lpstr>Serie de Talleres del Valle de San Joaquín Colaboraciones con el Gobierno Local</vt:lpstr>
      <vt:lpstr>Bienvenida y Presentaciones</vt:lpstr>
      <vt:lpstr>            Agenda</vt:lpstr>
      <vt:lpstr>Contenido de hoy</vt:lpstr>
      <vt:lpstr> Financiadores interesados en apoyar la propiedad comunitaria liderada por BIPOC 
Último taller (serie de 3) para promover el conocimiento de los modelos de propiedad comunitaria
El primer taller abarcó los modelos de propiedad comunitaria, incluidos temas de introducción CLT , el segundo se centró en el fortalecimiento de las estructuras organizativas
Los proyectos pueden incluir viviendas asequibles, granjas u otros trabajos agrícolas, cooperativas de trabajadores, espacios sin fines de lucro y usos múltiples 
Comunidades diversas en el SJV, cada una con sus necesidades únicas
Conexiones con financiadores y proyectos alineados con los valores
Construcción de relaciones para grupos y organizaciones</vt:lpstr>
      <vt:lpstr>Mensaje del financiador</vt:lpstr>
      <vt:lpstr>Almuerzo</vt:lpstr>
      <vt:lpstr>Presentadora</vt:lpstr>
      <vt:lpstr>CACLTN Taller 3  Colaboraciones con gobiernos locales y fuentes de financiación Marzo 20, 2023 Jamie Fanous Directora de Políticas, Community Alliance with Family Farmers </vt:lpstr>
      <vt:lpstr>PowerPoint Presentation</vt:lpstr>
      <vt:lpstr>Why it is a policy priority </vt:lpstr>
      <vt:lpstr>Trasfondo de la historia de las tierras agrícolas</vt:lpstr>
      <vt:lpstr>Los resultados de esta historia: ¿quién es el dueño de la tierra ahora?</vt:lpstr>
      <vt:lpstr>Vías al acceso equitativo de la tierra*</vt:lpstr>
      <vt:lpstr>¿Qué vías de financiación gubernamental existen?</vt:lpstr>
      <vt:lpstr>El CFCP y el SALC en detalle</vt:lpstr>
      <vt:lpstr>Vías alternativas para acceder la tierra*</vt:lpstr>
      <vt:lpstr>Vías a largo plazo con la política</vt:lpstr>
      <vt:lpstr>PowerPoint Presentation</vt:lpstr>
      <vt:lpstr>PowerPoint Presentation</vt:lpstr>
      <vt:lpstr>PowerPoint Presentation</vt:lpstr>
      <vt:lpstr>Video (6mins): Cityville, una historia de absorción de capital</vt:lpstr>
      <vt:lpstr>PowerPoint Presentation</vt:lpstr>
      <vt:lpstr>PowerPoint Presentation</vt:lpstr>
      <vt:lpstr>PowerPoint Presentation</vt:lpstr>
      <vt:lpstr>PowerPoint Presentation</vt:lpstr>
      <vt:lpstr>Ejemplos de participación exitosa del gobierno en proyectos de propiedad comunitaria</vt:lpstr>
      <vt:lpstr>Ejemplos de participación exitosa del gobierno en proyectos de propiedad comunitaria</vt:lpstr>
      <vt:lpstr>Ejemplos de participación exitosa del gobierno en proyectos de propiedad comunitaria</vt:lpstr>
      <vt:lpstr>Ejemplos de participación exitosa del gobierno en proyectos de propiedad comunitaria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Serie de Talleres del Valle de San Joaquín Colaboraciones con el Gobierno Local</dc:title>
  <dc:creator>Rick Jacobus</dc:creator>
  <cp:lastModifiedBy>Bueno, Kevin</cp:lastModifiedBy>
  <cp:revision>3</cp:revision>
  <dcterms:created xsi:type="dcterms:W3CDTF">2008-07-21T15:38:47Z</dcterms:created>
  <dcterms:modified xsi:type="dcterms:W3CDTF">2023-11-08T23:16:28Z</dcterms:modified>
</cp:coreProperties>
</file>